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ink/ink1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0.xml" ContentType="application/inkml+xml"/>
  <Override PartName="/ppt/notesSlides/notesSlide23.xml" ContentType="application/vnd.openxmlformats-officedocument.presentationml.notesSlide+xml"/>
  <Override PartName="/ppt/ink/ink21.xml" ContentType="application/inkml+xml"/>
  <Override PartName="/ppt/notesSlides/notesSlide24.xml" ContentType="application/vnd.openxmlformats-officedocument.presentationml.notesSlide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ink/ink25.xml" ContentType="application/inkml+xml"/>
  <Override PartName="/ppt/notesSlides/notesSlide28.xml" ContentType="application/vnd.openxmlformats-officedocument.presentationml.notesSlide+xml"/>
  <Override PartName="/ppt/ink/ink26.xml" ContentType="application/inkml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notesSlides/notesSlide31.xml" ContentType="application/vnd.openxmlformats-officedocument.presentationml.notesSlide+xml"/>
  <Override PartName="/ppt/ink/ink29.xml" ContentType="application/inkml+xml"/>
  <Override PartName="/ppt/notesSlides/notesSlide32.xml" ContentType="application/vnd.openxmlformats-officedocument.presentationml.notesSlide+xml"/>
  <Override PartName="/ppt/ink/ink30.xml" ContentType="application/inkml+xml"/>
  <Override PartName="/ppt/notesSlides/notesSlide33.xml" ContentType="application/vnd.openxmlformats-officedocument.presentationml.notesSlide+xml"/>
  <Override PartName="/ppt/ink/ink3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32.xml" ContentType="application/inkml+xml"/>
  <Override PartName="/ppt/notesSlides/notesSlide36.xml" ContentType="application/vnd.openxmlformats-officedocument.presentationml.notesSlide+xml"/>
  <Override PartName="/ppt/ink/ink33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34.xml" ContentType="application/inkml+xml"/>
  <Override PartName="/ppt/notesSlides/notesSlide39.xml" ContentType="application/vnd.openxmlformats-officedocument.presentationml.notesSlide+xml"/>
  <Override PartName="/ppt/ink/ink35.xml" ContentType="application/inkml+xml"/>
  <Override PartName="/ppt/notesSlides/notesSlide40.xml" ContentType="application/vnd.openxmlformats-officedocument.presentationml.notesSlide+xml"/>
  <Override PartName="/ppt/ink/ink36.xml" ContentType="application/inkml+xml"/>
  <Override PartName="/ppt/notesSlides/notesSlide41.xml" ContentType="application/vnd.openxmlformats-officedocument.presentationml.notesSlide+xml"/>
  <Override PartName="/ppt/ink/ink37.xml" ContentType="application/inkml+xml"/>
  <Override PartName="/ppt/notesSlides/notesSlide42.xml" ContentType="application/vnd.openxmlformats-officedocument.presentationml.notesSlide+xml"/>
  <Override PartName="/ppt/ink/ink38.xml" ContentType="application/inkml+xml"/>
  <Override PartName="/ppt/notesSlides/notesSlide43.xml" ContentType="application/vnd.openxmlformats-officedocument.presentationml.notesSlide+xml"/>
  <Override PartName="/ppt/ink/ink39.xml" ContentType="application/inkml+xml"/>
  <Override PartName="/ppt/notesSlides/notesSlide44.xml" ContentType="application/vnd.openxmlformats-officedocument.presentationml.notesSlide+xml"/>
  <Override PartName="/ppt/ink/ink40.xml" ContentType="application/inkml+xml"/>
  <Override PartName="/ppt/notesSlides/notesSlide45.xml" ContentType="application/vnd.openxmlformats-officedocument.presentationml.notesSlide+xml"/>
  <Override PartName="/ppt/ink/ink41.xml" ContentType="application/inkml+xml"/>
  <Override PartName="/ppt/notesSlides/notesSlide46.xml" ContentType="application/vnd.openxmlformats-officedocument.presentationml.notesSlide+xml"/>
  <Override PartName="/ppt/ink/ink42.xml" ContentType="application/inkml+xml"/>
  <Override PartName="/ppt/notesSlides/notesSlide47.xml" ContentType="application/vnd.openxmlformats-officedocument.presentationml.notesSlide+xml"/>
  <Override PartName="/ppt/ink/ink43.xml" ContentType="application/inkml+xml"/>
  <Override PartName="/ppt/notesSlides/notesSlide48.xml" ContentType="application/vnd.openxmlformats-officedocument.presentationml.notesSlide+xml"/>
  <Override PartName="/ppt/ink/ink44.xml" ContentType="application/inkml+xml"/>
  <Override PartName="/ppt/notesSlides/notesSlide49.xml" ContentType="application/vnd.openxmlformats-officedocument.presentationml.notesSlide+xml"/>
  <Override PartName="/ppt/ink/ink45.xml" ContentType="application/inkml+xml"/>
  <Override PartName="/ppt/notesSlides/notesSlide50.xml" ContentType="application/vnd.openxmlformats-officedocument.presentationml.notesSlide+xml"/>
  <Override PartName="/ppt/ink/ink46.xml" ContentType="application/inkml+xml"/>
  <Override PartName="/ppt/notesSlides/notesSlide51.xml" ContentType="application/vnd.openxmlformats-officedocument.presentationml.notesSlide+xml"/>
  <Override PartName="/ppt/ink/ink47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48.xml" ContentType="application/inkml+xml"/>
  <Override PartName="/ppt/notesSlides/notesSlide54.xml" ContentType="application/vnd.openxmlformats-officedocument.presentationml.notesSlide+xml"/>
  <Override PartName="/ppt/ink/ink49.xml" ContentType="application/inkml+xml"/>
  <Override PartName="/ppt/notesSlides/notesSlide55.xml" ContentType="application/vnd.openxmlformats-officedocument.presentationml.notesSlide+xml"/>
  <Override PartName="/ppt/ink/ink50.xml" ContentType="application/inkml+xml"/>
  <Override PartName="/ppt/notesSlides/notesSlide56.xml" ContentType="application/vnd.openxmlformats-officedocument.presentationml.notesSlide+xml"/>
  <Override PartName="/ppt/ink/ink51.xml" ContentType="application/inkml+xml"/>
  <Override PartName="/ppt/notesSlides/notesSlide57.xml" ContentType="application/vnd.openxmlformats-officedocument.presentationml.notesSlide+xml"/>
  <Override PartName="/ppt/ink/ink52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53.xml" ContentType="application/inkml+xml"/>
  <Override PartName="/ppt/notesSlides/notesSlide60.xml" ContentType="application/vnd.openxmlformats-officedocument.presentationml.notesSlide+xml"/>
  <Override PartName="/ppt/ink/ink54.xml" ContentType="application/inkml+xml"/>
  <Override PartName="/ppt/notesSlides/notesSlide61.xml" ContentType="application/vnd.openxmlformats-officedocument.presentationml.notesSlide+xml"/>
  <Override PartName="/ppt/ink/ink55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56.xml" ContentType="application/inkml+xml"/>
  <Override PartName="/ppt/notesSlides/notesSlide64.xml" ContentType="application/vnd.openxmlformats-officedocument.presentationml.notesSlide+xml"/>
  <Override PartName="/ppt/ink/ink57.xml" ContentType="application/inkml+xml"/>
  <Override PartName="/ppt/notesSlides/notesSlide65.xml" ContentType="application/vnd.openxmlformats-officedocument.presentationml.notesSlide+xml"/>
  <Override PartName="/ppt/ink/ink58.xml" ContentType="application/inkml+xml"/>
  <Override PartName="/ppt/notesSlides/notesSlide66.xml" ContentType="application/vnd.openxmlformats-officedocument.presentationml.notesSlide+xml"/>
  <Override PartName="/ppt/ink/ink59.xml" ContentType="application/inkml+xml"/>
  <Override PartName="/ppt/notesSlides/notesSlide67.xml" ContentType="application/vnd.openxmlformats-officedocument.presentationml.notesSlide+xml"/>
  <Override PartName="/ppt/ink/ink60.xml" ContentType="application/inkml+xml"/>
  <Override PartName="/ppt/notesSlides/notesSlide68.xml" ContentType="application/vnd.openxmlformats-officedocument.presentationml.notesSlide+xml"/>
  <Override PartName="/ppt/ink/ink61.xml" ContentType="application/inkml+xml"/>
  <Override PartName="/ppt/notesSlides/notesSlide69.xml" ContentType="application/vnd.openxmlformats-officedocument.presentationml.notesSlide+xml"/>
  <Override PartName="/ppt/ink/ink62.xml" ContentType="application/inkml+xml"/>
  <Override PartName="/ppt/notesSlides/notesSlide70.xml" ContentType="application/vnd.openxmlformats-officedocument.presentationml.notesSlide+xml"/>
  <Override PartName="/ppt/ink/ink63.xml" ContentType="application/inkml+xml"/>
  <Override PartName="/ppt/notesSlides/notesSlide71.xml" ContentType="application/vnd.openxmlformats-officedocument.presentationml.notesSlide+xml"/>
  <Override PartName="/ppt/ink/ink64.xml" ContentType="application/inkml+xml"/>
  <Override PartName="/ppt/notesSlides/notesSlide72.xml" ContentType="application/vnd.openxmlformats-officedocument.presentationml.notesSlide+xml"/>
  <Override PartName="/ppt/ink/ink65.xml" ContentType="application/inkml+xml"/>
  <Override PartName="/ppt/notesSlides/notesSlide73.xml" ContentType="application/vnd.openxmlformats-officedocument.presentationml.notesSlide+xml"/>
  <Override PartName="/ppt/ink/ink66.xml" ContentType="application/inkml+xml"/>
  <Override PartName="/ppt/notesSlides/notesSlide74.xml" ContentType="application/vnd.openxmlformats-officedocument.presentationml.notesSlide+xml"/>
  <Override PartName="/ppt/ink/ink67.xml" ContentType="application/inkml+xml"/>
  <Override PartName="/ppt/notesSlides/notesSlide75.xml" ContentType="application/vnd.openxmlformats-officedocument.presentationml.notesSlide+xml"/>
  <Override PartName="/ppt/ink/ink68.xml" ContentType="application/inkml+xml"/>
  <Override PartName="/ppt/notesSlides/notesSlide76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Open Sans" panose="020B0604020202020204" charset="0"/>
      <p:regular r:id="rId94"/>
      <p:bold r:id="rId95"/>
      <p:italic r:id="rId96"/>
      <p:boldItalic r:id="rId97"/>
    </p:embeddedFont>
    <p:embeddedFont>
      <p:font typeface="Proxima Nova" panose="020B0604020202020204" charset="0"/>
      <p:regular r:id="rId98"/>
      <p:bold r:id="rId99"/>
      <p:italic r:id="rId100"/>
      <p:boldItalic r:id="rId101"/>
    </p:embeddedFont>
    <p:embeddedFont>
      <p:font typeface="Quattrocento Sans" panose="020B060402020202020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g33mFo4lChRrLqCmYIrkDk/VJT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32:33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15986 3762 835 0,'0'0'10'0,"0"0"48"0,0 0-30 0,0 0-15 16,44-17 25-16,-11 11 29 0,9-3-29 16,7 1-8-16,4-2-9 15,4-1-11-15,3 0-3 16,0-1-2-16,0 2-2 16,-6 1 1-16,-4 3 3 0,-8 1-4 15,-2 5-1-15,-8 0 1 16,-4 2-2-16,-1 4-11 15,1 3-106-15,3-3-115 16,5 0-321-16</inkml:trace>
  <inkml:trace contextRef="#ctx0" brushRef="#br0" timeOffset="493.751">18555 3921 901 0,'0'0'2'0,"0"0"28"0,0 0-31 0,27 1 8 15,18 1 21-15,14-2 43 16,14 0-3-16,12-1-28 0,9-5-25 31,5-2-12-31,2 0 0 0,1-2 3 0,0 1-7 16,0 1 4-1,2 2-1-15,2-1-2 0,-4-3-158 16,-1-3-338-16</inkml:trace>
  <inkml:trace contextRef="#ctx0" brushRef="#br0" timeOffset="888.678">21407 3851 978 0,'0'0'0'0,"52"0"-20"16,-9 0 24-16,9 0 53 15,10 0-15-15,9 0 10 16,3 0-25-16,5 0-20 0,0 0 0 15,3 0 1-15,-2 0-32 16,-5 0-122-16,-9 3-131 16,-14-2-360-16</inkml:trace>
  <inkml:trace contextRef="#ctx0" brushRef="#br0" timeOffset="1570.55">10057 5148 912 0,'0'0'20'0,"0"0"28"0,0 0-40 15,0 0-33-15,33 14 20 16,12-4 16-16,18 0 8 0,15 0 5 16,20-2-3-1,16-2-9-15,19-5 0 0,8-1-7 16,12-5-90 0,10-6-82-16,3-3-88 0,5-6-129 15</inkml:trace>
  <inkml:trace contextRef="#ctx0" brushRef="#br0" timeOffset="2067.331">14176 5354 484 0,'107'-10'379'0,"24"-6"-377"0,24-1-3 0,28 1 2 16,22-1 0-16,14-1-12 15,15 2-68-15,7 0 36 0,5 0-15 16,-1 4 33-16,-1 1 10 16,-5 3-36-16,-6 1-168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8:38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5391 4685 838 0,'0'0'81'15,"0"0"-55"-15,0 0-46 0,0 0 16 0,0 0 18 16,41-6 10-16,-16 6-14 16,9 1-6-16,7 3 2 15,8 1 11-15,10-1 21 16,10 0-9-16,9-1-2 16,10-3 6-16,9 0-7 0,8 0-12 15,9 0-6-15,4 0-4 16,3 0-2-16,3-1 4 15,-1 0-6-15,0-3 2 16,-1 0 23-16,-1-2 39 16,0-1-15-16,-4-3-18 0,-3 2-16 15,-5-1 2-15,-9 1 2 16,-9 1-8-16,-13 0-1 16,-13 3-2-16,-16 1-6 15,-13 1 4-15,-10 2-6 16,-12 0-1-16,-5 2 5 0,-6-1-7 15,-2 1 5-15,-1-2 6 16,0 2 1-16,0-2 6 16,0 0-5-16,0 4-9 15,-3 3-3-15,-7 1 5 0,-11-1-113 16,-14-4-318-16</inkml:trace>
  <inkml:trace contextRef="#ctx0" brushRef="#br0" timeOffset="9161.669">3076 5461 552 0,'0'0'74'0,"0"0"81"0,0 0-24 0,1-35-10 16,3 9-69-16,-1-5-18 15,1-6-17-15,0 0-12 16,2 1-2-16,0 2-2 16,-2 3 0-16,-1 4-2 15,-2 4 2-15,-1 4 0 0,0 4 0 16,-1 3 0-16,-2 5-20 16,-4 3-69-16,-2 4-60 15,-1 0-96-15,-2 1-130 16</inkml:trace>
  <inkml:trace contextRef="#ctx0" brushRef="#br0" timeOffset="9367.426">3022 5102 161 0,'0'0'241'16,"0"0"-53"-16,0 0-17 16,0 0-53-16,-27 6-15 31,27-6 23-31,3-2-95 16,6-3-39-16,6-3 79 0,3-1 9 15,4-2-49-15,4 3-7 16,0 2-1-16,-2 4-14 15,-2 2-7-15,-6 1-1 16,-4 6 2-16,-6 7-1 0,-2 6 6 16,-4 7 1-16,-7 6 1 15,-6 8-16-15,-4 1-189 16,-6-1-301-16</inkml:trace>
  <inkml:trace contextRef="#ctx0" brushRef="#br0" timeOffset="10069.848">2956 5117 78 0,'0'0'440'0,"0"0"-405"0,0 0 71 16,0 0-20-16,-23-36 10 16,12 23-24-16,-8-2 6 0,-6 1 2 15,-5 2-6-15,-7 2-29 16,-5 7-14-1,-8 4 1-15,-8 11-3 0,-2 8-8 0,-2 5-8 16,-2 5-10-16,-1 2 3 16,3-2 6-16,4-2-3 15,9 0 6-15,7-5 2 16,9-3-12-16,12-3-2 16,9-2-4-16,11-1-3 0,2-5-7 15,9-3-3-15,6-2-74 16,4-4-16-1,0-1-21-15,-4-8-61 0,-3 1-194 16</inkml:trace>
  <inkml:trace contextRef="#ctx0" brushRef="#br0" timeOffset="10366.851">2098 5037 1051 0,'0'0'-11'0,"-18"31"4"16,11-6 2-1,2 3 5-15,0 7 1 16,0 3-1-16,2 3 1 0,1 0-1 0,2-4-1 31,0-4 0-31,4-5 0 0,4-5-3 0,2-5 1 16,5-4 2-16,0-3 9 15,5-5 6 1,4-4 19-16,4-4-13 16,6-9-4-16,4-9-6 15,4-7 1-15,0-7-28 16,0-2-242-16</inkml:trace>
  <inkml:trace contextRef="#ctx0" brushRef="#br0" timeOffset="10900.421">3372 5178 985 0,'0'0'25'0,"0"0"16"0,-10-32-31 0,22 19-6 15,6-2 17-15,9 0 8 16,7 3-18-16,6 1-3 15,5 3-5-15,5 4-2 16,-1 4 3-16,0 5-1 16,-6 7-2-16,-6 6 3 15,-6 5 2-15,-8 2 0 0,-7 6-33 16,-4-2-46-16,-5 0-37 16,-6-3-63-16,-1-3-117 15</inkml:trace>
  <inkml:trace contextRef="#ctx0" brushRef="#br0" timeOffset="11205.241">3704 5262 857 0,'0'0'19'0,"5"34"-13"15,8-16 13-15,8-5-8 16,4-6-3-16,7-7-2 15,3-2 0-15,0-11 1 0,2-6-1 16,-4-6-3-16,-4-5 3 16,-7-3 2-16,-5 0 6 15,-7 0 72-15,-7 2 6 16,-3 4-17-16,0 6-1 0,-8 4-5 16,1 6 1-16,-1 3-29 15,1 4-20 1,0 0-14-16,3 3-7 0,3 1-5 15,1 5-36-15,-2 3-218 16,-5 1-130-16</inkml:trace>
  <inkml:trace contextRef="#ctx0" brushRef="#br0" timeOffset="14537.611">9163 4216 481 0,'0'0'74'0,"0"0"-1"0,0 0-2 0,0 0-12 0,0 0-2 16,-18-28-24-16,18 21-14 16,0 1-2-16,0 2-1 15,0 0-4-15,0 0 6 16,4 3-2-16,-1-1-4 15,2 2-9-15,2 0-2 0,3 0 1 16,3 2 1-16,4 1 5 16,3 2 0-16,4-1 1 15,2 1 1-15,6 1 2 16,4 0 14-16,5 1-3 16,7-1-3-16,8 1-5 15,9 1-4-15,10-3 1 16,9 2 2-16,5-2 2 0,11-2 5 15,5-1 0-15,8 1-2 16,4-1-4 0,7 1-1-16,10 0-3 0,7-1 2 15,5 2-2-15,3 0-1 0,10 0 2 16,-1 0-10 0,8-2 2-16,3 0 1 0,4 1 6 0,4 0 22 15,4 0-15 1,4-2-10-16,4-1 1 15,4 0 2-15,3 0-3 16,2-5-5-16,5-1 4 16,-2-3-2-16,2 2 9 15,1-1-1-15,-5 0-8 0,-3 3 3 0,-9-1-6 16,-9 5-2-16,-15 1 5 16,-19 7-5-1,-20 6 2-15,-34-5-87 0,-35-1-374 16</inkml:trace>
  <inkml:trace contextRef="#ctx0" brushRef="#br0" timeOffset="20629.987">1591 3047 792 0,'0'0'-100'0,"0"0"-55"0,0-36-22 0,0 28 81 15,0 2 91-15,0 3 4 0,-3 3 18 16,3 0 95-16,-1 5-99 16,1 3 3-16,1-1 45 15,5 2-4-15,2-5-29 16,4-2-6-16,5-2 6 15,1-5 2-15,3-5-8 16,4 1-11-16,-2-3-3 0,0 1-3 16,3 2-4-16,-2 2-2 15,4 2 0-15,-1 2 0 16,6 1 2-16,-1 0-4 0,0-1-249 16</inkml:trace>
  <inkml:trace contextRef="#ctx0" brushRef="#br0" timeOffset="20863.36">2567 3013 227 0,'42'1'240'0,"0"-1"-258"16,2 0-60-16,3-3-13 0,3-2 62 15,1-1-16-15,-1 1 39 16,0 2-4-16,1 0 49 15,1 3 29-15,0 3-12 0,1 2 6 16,4 0-15-16,5-2-28 16,7-2-11-1,1-2 0-15,7-8 1 16,2-7-226-16</inkml:trace>
  <inkml:trace contextRef="#ctx0" brushRef="#br0" timeOffset="20975.712">4165 2867 512 0,'71'0'100'15,"1"3"-15"-15,7 5-10 0,8 1-62 16,2-1 1-16,1-5-118 16,-1-5-318-16</inkml:trace>
  <inkml:trace contextRef="#ctx0" brushRef="#br0" timeOffset="26558.686">5571 11359 913 0,'0'0'24'0,"0"0"-45"0,51-3 17 0,-11 1 7 16,13 1-2-16,16-2 2 15,15 2 7-15,15 1 6 16,15 0 26-16,13-1-1 16,9-2-1-16,10-1-3 15,13-2-5-15,7 1-14 0,10 3-9 16,7 2 0-16,-1 0-78 15,-3-2-373-15</inkml:trace>
  <inkml:trace contextRef="#ctx0" brushRef="#br0" timeOffset="31871.814">3126 12262 663 0,'0'0'461'0,"-21"-34"-462"0,10 6 4 0,1-8 48 0,0-8 4 15,-1-2-27-15,2 0-16 16,4 5-8-16,-2 6-4 15,4 9 6-15,0 9 6 0,-1 7 20 16,4 6 2-16,-2 2-20 16,2 2-14-16,0 6-26 15,0 5-118-15,0 5 74 16,-1 0-143-16,-3 3-167 16</inkml:trace>
  <inkml:trace contextRef="#ctx0" brushRef="#br0" timeOffset="32121.907">2898 12029 958 0,'0'0'64'0,"0"0"17"15,-12-36-33-15,19 20 9 16,5-2-26-16,2-2-19 16,6 2-3-16,4 1-1 15,3 4-6-15,-2 6 0 0,2 4-3 16,-2 3 1-16,-1 7 0 15,-4 4 3-15,-3 4-1 16,-4 4 1-16,-3 2 2 16,-5 5 0-16,0 1 0 0,-3 4-28 15,-2 0-74-15,-2-5-137 16,-5-7-373-16</inkml:trace>
  <inkml:trace contextRef="#ctx0" brushRef="#br0" timeOffset="32613.784">2662 11891 371 0,'0'0'370'0,"0"0"-329"0,-40-12 88 16,16 12-52-16,-3 5-8 16,-3 2-8-16,0 3-25 0,1 0 10 15,2 1 7-15,5-3-20 16,4-1-17-1,4-2 2-15,4-1-12 0,6-1-5 16,0-3 3-16,2 0-3 0,2 0-61 16,0 0-78-1,2-4-115-15,-1-2-151 16,0-2-73-16</inkml:trace>
  <inkml:trace contextRef="#ctx0" brushRef="#br0" timeOffset="32867.815">2370 11838 838 0,'0'0'12'0,"0"0"-2"0,0 0 7 16,-19 42 1-1,16-24 1-15,1 5-11 0,-1 2-5 16,2 0 2-16,0-2-2 31,1-3 0-31,0-3 5 0,2-3 86 16,5-5-43-16,0-3-12 15,3-1-7-15,1-1-22 0,5-2-5 16,2-2 0 0,3 0-2-16,2-4-1 15,2-3-6-15,-2-2-95 16,-3-1-97-16,-3-1-315 0</inkml:trace>
  <inkml:trace contextRef="#ctx0" brushRef="#br0" timeOffset="33350.593">2740 11814 653 0,'0'0'74'0,"-52"-52"-41"0,14 31 82 0,-7 3-29 16,-9 6-33-16,-5 5 39 16,-7 7 0-1,-7 2-30-15,-1 10-42 0,-3 4-1 16,0 4-12-16,0 4 16 16,8-1-2-16,7 3-5 15,10-2-5-15,9-2-8 16,9-1-6-16,13-3 4 0,11-1-4 15,10-4-7-15,6-1-75 16,9 0 12-16,8-3-66 16,2-2-43-16,-5-2-84 0,-2 0-298 15</inkml:trace>
  <inkml:trace contextRef="#ctx0" brushRef="#br0" timeOffset="33629.346">1781 11825 661 0,'0'0'65'16,"0"0"37"-16,0 0-32 15,-30-28 9-15,25 40-35 16,2 6-43-16,3 8-8 0,0 9 5 16,0 6 15-16,0 5 0 15,7-3-3-15,0-3-4 16,1-9 5-16,2-8-4 0,5-11-2 15,2-7 11 1,6-8 63-16,2-9-27 0,4-6 22 16,1-4-48-16,3-4-14 15,-1 3-9-15,-3 3 4 0,-6 7-50 16,-9 6-224-16</inkml:trace>
  <inkml:trace contextRef="#ctx0" brushRef="#br0" timeOffset="54128.648">19292 6565 1046 0,'0'0'82'0,"-19"-38"-19"0,10 28 40 0,6 7-5 16,3 6-13-16,1 12-86 15,9 8-14-15,3 9 11 0,5 8 10 16,5 6-6 0,3 4 4-16,0-1 2 0,0-1-5 15,0-3-141-15,-4-5-57 0,-2-6-75 16,-4-8-81-16,-6-7-115 16</inkml:trace>
  <inkml:trace contextRef="#ctx0" brushRef="#br0" timeOffset="55219.745">19480 6953 92 0,'0'0'594'15,"-22"-50"-420"1,11 18-26-16,2-2-28 0,7-4-44 16,2-3-38-1,0-2-7-15,4-2-13 16,2 2-9-16,-4-1-2 0,1 3-2 0,-3 2 1 16,-1 5 16-1,-3 4 17-15,-2 10 18 16,2 5 15-16,-2 9-10 15,4 7-22-15,2 14-31 16,0 9-20-16,5 10 8 16,4 7 3-16,5 4-1 0,4 0 3 0,4-1-3 15,3-4 2 1,2-6-55-16,-1-7-106 16,-3-5-25-16,-2-8 7 0,-5-8 40 15,-3-6 82-15,-6-10 61 16,-3-9 3-1,-4-7 4-15,-4-9 41 16,-3-3-3-16,0 0-21 0,0 2 26 16,1 8 34-16,2 8 2 15,4 12-22-15,0 9-14 16,1 11-59-16,7 9-2 16,-1 4 5-16,3 0 3 15,3-2-1-15,-1-5-1 0,-1-6-46 16,0-7 33-16,1-5 15 15,-2-7 1-15,-1-8 6 16,-2-3 5-16,-3-5 31 16,1-3 6-16,-2-1 10 0,-2 5-18 15,-1 1-4-15,0 6-12 16,3 8-14-16,1 7-8 16,2 4-14-16,3 9-8 15,4 4 13-15,1 1 5 16,3 2-107-16,0-4-36 0,3-6-71 15,-3-5 5-15,-1-5 103 16,-1-11 73-16,-1-6 33 16,-3-6 59-16,-2-7 20 15,-4-3 13-15,0-4-6 16,-5 0 10-16,0 2-25 0,-5 7-10 16,-3 5 1-16,-1 10 19 15,-1 11 10-15,0 5-52 16,2 12-40-16,3 10-11 15,4 5 6-15,2 6 6 0,9 2-3 16,6 1 0-16,5-2 2 16,1-1-56-16,1-2-43 15,-3-2 9-15,-4-1 12 16,-7-1 29-16,-7 0 26 16,-2-2 21-16,-9-3 8 0,-2-6-1 15,-3-5-2-15,0-7 59 16,1-7-11-16,2-10-4 15,4-10-2-15,5-8-29 16,2-9-8-16,9-10-6 0,6-8-2 16,5-3 0-16,4-5 1 15,-1 3-2-15,-2 3 2 16,-2 9-1-16,-5 7 1 16,-7 11 2-16,-5 9 2 15,-2 6 58-15,-6 12-7 0,-3 6-32 16,-4 13-27-16,0 9-4 15,-1 8 3-15,0 7 3 16,5 1 1-16,4-3-2 16,5-6 1-16,9-7-5 15,7-10 1-15,6-11 2 0,4-4 2 16,5-14 5-16,0-5 1 16,-1-5-2-16,-4-2 2 15,-3 2 20-15,-7 2 25 16,-6 4-6-16,-4 5-10 0,-6 4 10 15,0 5-17 1,-7 4-19-16,-1 0-14 0,-2 1-24 16,-1 1-128-16,-1-2-140 15,1-5-459-15</inkml:trace>
  <inkml:trace contextRef="#ctx0" brushRef="#br0" timeOffset="55535.322">20692 5805 1112 0,'-6'-7'-233'0,"1"-11"82"0,-1-3 279 0,-3-6 26 15,0-1-56-15,-3 3 25 16,1 4 19-16,0 6-7 0,1 12-45 16,3 8-47-1,7 16-40-15,3 9-11 16,11 11 8-16,6 7-1 0,4 5 2 16,4 2-125-1,-1-3-63-15,-2-5-74 0,-7-6-74 0,-5-10-304 16</inkml:trace>
  <inkml:trace contextRef="#ctx0" brushRef="#br0" timeOffset="56252.861">20681 5975 251 0,'-31'-51'725'16,"2"-9"-638"-16,5-2 67 0,11 6-2 16,10 3-48-16,5 13-45 15,13 10-16-15,10 12-30 0,5 14-11 16,6 12-7-16,3 16 2 0,0 11 4 15,-6 8 0 1,-9 9-57 0,-9 3-80-16,-10 1-59 15,-5-3 11-15,-4-9 94 0,-2-7 84 16,2-12 6-16,4-12 2 16,5-13-2-16,7-11 0 15,5-15-40-15,4-11-65 16,5-11-11-16,1-10 74 0,4-6 31 15,0-1 17-15,-4 5 19 16,-4 5 28-16,-8 10 49 16,-8 15-51-16,-7 14 53 15,-11 13 60-15,-7 11-72 16,-5 18-56-16,0 9-21 16,1 6-7-16,5 2-1 0,8-3-2 15,9-6-4-15,6-9 1 16,14-12 0-16,4-11-1 15,2-4 4-15,1-12 2 0,-2-8-4 16,-5-4 8-16,-7-6 49 16,-4 1 26-1,-7 1 19-15,-2 2-50 0,-1 8-19 16,-2 5 4-16,-2 9-13 16,2 6-15-16,3 8-17 0,0 9-20 15,6 2 22-15,3 3-15 16,6-2-93-16,-1-4-20 15,4-8 18-15,0-7 2 16,-2-4 41-16,-1-12 50 0,-3-6 23 16,-1-5 5-16,-6-6 37 15,-2-7 52-15,-3-5 15 16,-4-6-1-16,-8-5-33 16,-1 1-31-16,-2 4-16 0,0 9-10 15,4 10 12 1,-1 14 25-16,6 15-13 0,3 11-45 15,3 14-21-15,4 11 16 16,7 9 4-16,5 5-2 16,6-1-104-16,8-5-41 0,2-8-65 15,4-10-22-15,0-12-102 16,-2-10-379 0</inkml:trace>
  <inkml:trace contextRef="#ctx0" brushRef="#br0" timeOffset="56545.144">21471 5408 688 0,'0'-45'219'0,"-2"-1"-6"0,-8 2-97 15,-2 9-73-15,-1 8 32 16,-1 13 29-16,1 11-43 16,-2 9-50-16,5 9-17 15,2 5 2-15,4 5 2 0,4-2 1 16,2-3 0-16,9-5-7 16,3-5-63-16,1-7 45 15,1-3 23-15,-1-8 7 16,-4-2-2-1,-2-3 4-15,-3 1 1 0,-4 3 14 16,-2 3 42-16,0 1-14 16,0 3-5-16,0 2-21 15,0 4-31-15,4 4-5 0,0 2 10 16,1 1 3 0,1 3 0-16,0-1-86 0,-1-1-67 15,-4-3-70 1,-1-2-72-16,-10-2-348 0</inkml:trace>
  <inkml:trace contextRef="#ctx0" brushRef="#br0" timeOffset="56725.666">21135 5329 1277 0,'0'0'162'0,"-10"-30"-5"31,16 9-78-31,14-1-74 0,10-4-4 0,2 1-2 31,2 4 3-31,-3 1-4 0,-3 7-67 16,-9 8-56-16,-11 5-53 16,-8 3-96-16,-8 10-178 15</inkml:trace>
  <inkml:trace contextRef="#ctx0" brushRef="#br0" timeOffset="57092.236">20393 7508 1322 0,'0'0'62'0,"-31"-45"13"15,20 39 26-15,7 9-55 0,5 11-51 16,10 10-10-16,6 5 15 15,6 7-2-15,5 4-41 16,-1 0-120-16,-2-2-80 16,-5-3-131-16</inkml:trace>
  <inkml:trace contextRef="#ctx0" brushRef="#br0" timeOffset="57386.232">20475 7782 531 0,'-17'-30'37'15,"-2"-13"-8"1,3-10 89-16,4-6-32 0,6-2-14 15,6 1 45-15,0 9-4 0,12 11-15 16,8 12-38-16,5 12-39 16,8 11-23-16,4 5-1 15,4 8 0-15,-1 5 7 0,-6 2-61 16,-6 1-33 0,-8-4-17-16,-9-3 75 15,-7-4 29-15,-4-5 115 0,-5-5 63 16,-5-8-63-16,0-6-53 15,-5-4-35-15,0-5-15 16,1 2-8-16,1 3 0 16,2 3-2-16,3 6-6 15,5 6-40-15,3 5-52 16,3 3-122-16,5 0-45 0,3 0-165 16</inkml:trace>
  <inkml:trace contextRef="#ctx0" brushRef="#br0" timeOffset="57619.968">20768 7272 692 0,'0'0'203'16,"17"39"-95"-16,-10-19 37 0,3 0-85 16,1-3-16-16,0-5-21 15,-1-3 3 1,2-9 13-16,0 0-5 16,1-12 14-16,-2-6 3 15,-1-6-32-15,-6-3-1 0,-4-2 16 16,-4 0 26-16,-9 7-22 15,-5 6-18-15,-2 9 0 16,-1 7-9-16,1 10-12 16,4 10-6-16,4 5 4 15,8 2 0-15,4-3-77 16,3-6-180-16,5-9-259 16</inkml:trace>
  <inkml:trace contextRef="#ctx0" brushRef="#br0" timeOffset="58251.547">21238 7097 903 0,'0'0'83'0,"0"0"-73"0,0 0 49 15,0 0 100-15,19-60-41 16,-9 15-46-16,-2-9 3 16,-4-6-18-16,-5-2-18 15,-12-2-11-15,-7 4-14 0,-5 7 1 16,-3 12-5-16,0 15 25 16,4 17 28-16,6 17-46 15,5 20-23-15,6 15-4 16,7 12 8-16,11 7-1 15,10 0 4-15,10-8-12 0,10-11-96 16,6-13 17-16,2-16 15 16,-1-14 4-16,-4-7 41 15,-7-13 24-15,-8-8 5 0,-9-9 8 16,-9-4-2-16,-9-4 15 16,-3-1 45-16,-9 5-34 15,-5 9-6-15,-3 9 33 16,0 16 6-16,0 11-45 0,3 14-21 15,4 12-7-15,5 3 7 16,5 2 0-16,5-3 1 16,9-6 0-16,7-10-78 15,2-10 26-15,0-7 37 16,0-11 11-16,-3-6 9 16,-5-5 1-16,-5-3 5 0,-5-1 59 15,-3 4-9-15,-1 3-12 16,-4 6-15-16,0 5-13 15,3 4-12-15,1 5-9 16,1 5-23-16,6 2 7 16,5 1-86-16,1 1-40 0,4-5-63 15,-1-3-54-15,-2-4-84 16,-1-8-57-16</inkml:trace>
  <inkml:trace contextRef="#ctx0" brushRef="#br0" timeOffset="58383.447">21620 6573 650 0,'-13'-41'273'0,"-6"-4"-36"0,-1-3-69 0,-2 6-80 15,1 7-44-15,5 9 21 16,6 14 2-16,6 13-35 16,4 18-45-16,9 13-4 0,8 13 17 15,4 9-76-15,4 4-96 16,2-5-138 0,-1-7-474-16</inkml:trace>
  <inkml:trace contextRef="#ctx0" brushRef="#br0" timeOffset="58579.716">21676 6677 978 0,'0'0'151'0,"-24"-57"3"16,12 25-24-16,4 2-25 16,4 0-15-16,4 5-20 0,5 3-37 15,9 6-25-15,5 4-13 16,3 7 0 0,2 5 1-16,-2 4-3 0,-2 11 4 15,-6 11-12-15,-11 6-54 16,-4 8-10-16,-12 7-21 0,-6 0-144 15,-1-3-148-15,1-10-379 16</inkml:trace>
  <inkml:trace contextRef="#ctx0" brushRef="#br0" timeOffset="58884.313">21678 6773 210 0,'0'0'129'15,"18"-40"-125"1,2 10-17-16,1-11 12 0,3-4 6 0,1-4 116 16,-1-4 116-1,-2 2-26-15,-3 1-40 16,-4 4-32-1,-4 7-23-15,-4 9-35 16,-5 8-19-16,-2 6 16 0,-2 9-20 16,-7 7-33-16,-2 10-31 15,-1 11-9-15,1 6 9 16,0 4 5-16,4 3 2 16,3-5-3-16,4-4-2 0,11-8 1 15,2-8-6-15,6-7-3 16,3-6 11-16,3-9 2 15,-1-6 1-15,0-3 3 16,-3-1-3-16,-5 0 3 0,-2 3 0 16,-6 5-2-16,-2 6 0 15,-2 4-2-15,1 4-28 16,1 2-159-16,1 5-40 16,0-1-48-16,2 0-250 15</inkml:trace>
  <inkml:trace contextRef="#ctx0" brushRef="#br0" timeOffset="59330.334">22088 6180 831 0,'-13'-52'137'0,"-5"-7"74"0,0-4-90 15,-2 7-44-15,2 7-1 16,2 9 25 0,2 17-13-16,4 16-26 0,3 12-49 15,5 19-34-15,2 14 11 16,5 11 9-16,8 7 1 0,5 2-75 15,6-5-136-15,4-9-7 16,2-12 40-16,-1-14-58 16,-2-10-39-16,-2-8 149 15,-5-11 120-15,-4-9 21 16,-4-8 111-16,-2-7 48 0,-4-4-19 16,-2-3-54-16,-1 3-1 15,-3 4 16-15,0 8 28 16,-3 8-11-1,0 9 5-15,0 10-56 0,-1 6-67 0,4 7-30 16,0 4 6 0,3 3 8-16,7 1-2 0,4-1 1 15,4-2 2-15,3-1-3 16,-2-3 2-16,-4-2 3 16,-2 0-5-16,-8 1 5 15,-5 3 1-15,-8 1-4 0,-5 0 7 16,-6 4 0-16,-1 0-6 15,-1 1 2-15,1-2-88 0,6-4-155 16,4-6-242 0</inkml:trace>
  <inkml:trace contextRef="#ctx0" brushRef="#br0" timeOffset="59490.69">22440 6055 869 0,'0'0'12'0,"0"0"2"0,0 0-6 0,0 0-10 0,0 0-51 15,0 0-128-15,0 0-113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9:58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11460 3587 839 0,'0'0'-2'0,"0"0"-24"0,0 0 22 0,44-6 6 0,-24 4-9 15,5 2 7-15,2-1 5 16,5 1 5 0,6 0 7-16,4-1 8 0,8 0 23 15,5 0 15-15,11-2-15 0,10 1-20 16,6 1-13-1,11-2-9-15,11 1 0 0,9 0-4 16,6-1-1-16,8 1 2 16,9 0-2-1,8-1 20-15,3 0 28 0,7-1-19 16,12-1 8-16,7-1-13 16,10 0-10-16,10-1-3 0,10-1-4 15,5-1-6-15,3-2 3 0,7 1-4 16,-3-2 0-16,-5 0 16 15,0 1 31-15,-5 0-23 16,-7 2-8-16,-9 3 1 16,-12 3-10-16,-11 3-4 15,-21 2 0-15,-25 2-1 0,-30-4-181 16,-37 0-558-16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50:16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15591 10865 1008 0,'5'-5'29'0,"9"-4"-1"0,10-1 30 15,10-2 4-15,4-1-23 16,7-2-16-16,1 3-15 16,-2 1-4-16,-2 0-2 31,-5 4-2-31,-6 1 3 0,-8 3-4 15,-8 3-75-15,-11 0-75 16,-4 6-70-16,-14 2-50 16,-7 1-262-16</inkml:trace>
  <inkml:trace contextRef="#ctx0" brushRef="#br0" timeOffset="174.115">15809 10810 565 0,'0'0'131'15,"0"0"-14"-15,0 0 28 16,-29 1-23-16,28 7-78 0,1 5-33 15,0 6 18-15,1 5 5 16,2 6-15-16,0 5-9 16,0 2-6-16,0 0 1 15,0 1 2-15,-2 0-3 16,2-1-14-16,-2-3-105 0,1-4-120 16,-2-4-180-16</inkml:trace>
  <inkml:trace contextRef="#ctx0" brushRef="#br0" timeOffset="396.234">15684 11292 897 0,'0'0'124'15,"0"0"50"-15,0 0-42 16,0 0-111-16,54-33 31 16,-14 19 1-16,7-1-25 0,3-1-10 15,-1 3-8-15,-4-2-7 16,-8 5-3-16,-7 3 5 15,-10 1-6-15,-7 2 3 16,-9 3-1-16,-4 1 6 0,-6 3-7 16,-6 4-53-16,-2-3-146 15,-5-1-173-15</inkml:trace>
  <inkml:trace contextRef="#ctx0" brushRef="#br0" timeOffset="953.264">16866 10849 1095 0,'0'0'2'16,"0"0"14"-16,0 0 34 15,0 0-21 1,0 0-18-16,12 40-1 16,-12-9-3-16,0 4-1 0,0-2-3 15,0-5 1-15,7-5-1 16,2-8-65-16,1-8 18 15,1-7 35-15,1-9 11 16,-5-7 5-16,1-4 29 16,0-2 27-16,0 1 0 15,-1 4-16-15,1 5-14 16,1 8-9-16,1 4-19 0,-2 7-9 16,1 4 2-16,1 2 2 15,1-3 2 1,3-1-1-16,0-5 0 0,0-4 4 15,2-6 2-15,-1-5 16 16,-1-5 44-16,-1-2-10 16,-3-3-11-16,-3 1-5 15,-1 1-13-15,-2 4-17 0,-2 3-7 16,0 5-3-16,-1 7-1 16,2 4-9-16,-2 9-107 15,1 6-9-15,2 3-72 16,2 4-66-16,2-2-133 15</inkml:trace>
  <inkml:trace contextRef="#ctx0" brushRef="#br0" timeOffset="1571.365">17230 10998 424 0,'0'0'347'16,"30"-20"-96"-16,-18 3-70 15,2-6-44-15,0 0-34 16,-2-3-14-16,-2-1-13 0,-5 4-38 16,-2 5-20-16,-3 6-2 15,-7 9 3-15,-6 7-3 16,-6 10-23-16,0 9 1 15,1 5 4-15,4 3 2 16,7 1-4-16,7-4 4 0,11-3-79 16,6-7-23-16,6-5 12 15,5-9 5-15,1-4 25 16,-2-10 17-16,1-6 13 16,-4-4 28-16,-1-2 5 15,-8 0 24-15,-3 4 61 0,-4 4 8 16,-4 5-4-16,-3 7-8 15,-1 4-27-15,-1 8-75 16,-1 5 11-16,1 1 7 16,-1 2-1-16,1-4 3 0,1-2-1 15,0-4-1-15,0-7 1 16,3-2 5-16,3-9 6 16,0-6 0-16,2-2-10 15,2-2 1-15,1 0 2 0,-1 3 12 16,1 5 3-16,0 5-13 15,1 5-9-15,1 3-2 16,0 7-4-16,0 6 3 16,3 0-2-16,-1 3-82 15,2-3-33-15,-3-3-19 0,2-5-16 16,-2-6 69-16,-1-4 68 16,-2-10 24-16,-1-5 38 15,-2-6 54-15,-2-5 30 16,-1-3 17-16,0-7-29 0,-3 2-35 15,1 2-43-15,0 6-18 16,-1 5 20-16,0 12 22 16,-2 13-28-16,0 7-32 15,0 9-24 1,-2 8 16-16,0 4 12 0,2 4-40 16,0 1-88-16,0-3-72 0,4-5-106 15,-2-5-118-15</inkml:trace>
  <inkml:trace contextRef="#ctx0" brushRef="#br0" timeOffset="1738.031">17759 10869 686 0,'0'0'248'0,"0"0"15"0,0 0-54 0,-15-33-82 0,17 23-24 0,7-1-32 0,6-2-44 16,3 0-20-16,3 0-2 16,0 2-8-16,-2 1 3 15,-4 2 2 1,-4 3-4-16,-5 1-44 0,-5-1-59 15,-1-1-109 1,-3-3-385-16</inkml:trace>
  <inkml:trace contextRef="#ctx0" brushRef="#br0" timeOffset="2095.989">18891 10673 1190 0,'4'-59'16'16,"-1"5"91"-16,2 11-24 0,2 11-39 15,-4 14 52-15,-2 14 34 16,-1 9-67-16,-4 16-67 16,-3 9-8-16,-1 11 15 15,-2 12-1-15,0 5-26 16,0 0-127-16,-2-1-159 0,0-7-370 15</inkml:trace>
  <inkml:trace contextRef="#ctx0" brushRef="#br0" timeOffset="2406.404">18801 10796 1143 0,'8'-31'110'15,"3"4"57"-15,5 6-83 16,4 5-58-16,3 7-16 15,0 6-4-15,2 3-6 16,-1 10-2-16,0 3 1 0,-1 2 0 16,-3 1 2-16,-3-2-4 15,-3-2-27-15,-5-5 10 16,-1-3 15-16,-2-4 5 16,-2-4 15-16,-2-6 43 0,-1-6 4 15,0-4 4-15,-1-1-14 16,-5-2-19-16,-3 3-14 15,-3 3-2-15,-1 7-4 16,-5 8-9-16,-3 4-11 0,2 11 1 16,2 7 3-16,3 3-88 15,4 0-117-15,8-5-269 16</inkml:trace>
  <inkml:trace contextRef="#ctx0" brushRef="#br0" timeOffset="3222.884">19862 10836 1268 0,'0'0'67'0,"0"-45"-55"0,13 8 23 0,9-5-10 16,4-6 24-16,-1-5 11 16,1-6-12-16,-4 1-38 15,-4 2-10-15,-6 9 1 0,-4 8 3 16,-6 17-3-16,-5 16 17 16,-9 16-14-16,-1 17-20 15,0 10 15-15,2 9 1 16,3 4-1-16,8-4 2 15,6-8-85-15,8-7-19 16,4-12 23-16,4-10 27 0,-2-9 29 16,0-9 23-1,-4-9 3-15,0-5 3 0,-6-4 7 0,-4 0 47 16,-2 4-3 0,-3 3 9-16,-1 9 7 0,-1 11-11 15,-4 6-34-15,0 13-44 16,-2 5 16-1,2 3-1-15,1 1 5 0,4-3-2 16,0-5-2-16,0-7 3 16,4-3-1-16,0-9 0 15,4-2 11-15,-1-9 44 0,1-4 11 16,6-3-36 0,0-2-17-16,1 0-4 0,1 4-2 15,1 3-10-15,-2 7 1 16,1 5-2-16,-2 7-11 0,0 6-57 15,-1 7-14 1,-2 3-37-16,-1 1-19 16,-3-2-41-16,1-3-37 15,-1-5 107-15,0-8 90 16,1-6 21-16,1-4 62 16,1-9 55-16,0-4-10 15,0-3-2-15,1-5-19 0,-2 1-6 16,-1 2-30-16,-2 2-2 15,-2 5 18-15,-3 5-2 16,-2 9-6-16,-7 2-11 16,-3 11-57-16,-1 3 3 0,-1 8 9 15,4 0-4-15,6 0 2 16,4 0 1-16,11-6 0 16,7-2 0-16,4-7-1 15,2-5-29-15,2-3-39 16,-3-7-37-16,-4-5-31 0,-6-5-84 15,-8-4-149-15</inkml:trace>
  <inkml:trace contextRef="#ctx0" brushRef="#br0" timeOffset="3381.151">19883 10525 1067 0,'-48'8'259'0,"15"-5"-158"0,20-2-10 0,16-1-80 0,25-3-12 15,14-6 7 1,18-4-1-16,12-5-27 0,5-6-124 16,3-7-201-16</inkml:trace>
  <inkml:trace contextRef="#ctx0" brushRef="#br0" timeOffset="3824.433">21127 10363 1137 0,'0'0'99'0,"-6"-33"87"16,-6 30-99-16,-5 3-63 16,-7 10-27-16,-3 8 0 15,2 8 3-15,4 2 9 16,11 2-5-16,10 2-4 16,17-1 0-16,11-3-2 15,7-3 8-15,0-3-2 0,-2-2-8 16,-10-4-33-16,-8-2 5 15,-15-2 9-15,-10 0 12 16,-12-1 12-16,-11-1 4 16,-2 0-1-16,1-3-1 0,6-4-5 15,9-3 4 1,14-3 0 0,11-9 1-16,15-5-107 0,10-6-24 0,7-7-38 15,5-7-107 1,2-6-288-16</inkml:trace>
  <inkml:trace contextRef="#ctx0" brushRef="#br0" timeOffset="3965.714">21346 10311 788 0,'0'0'240'0,"22"-36"19"0,-22 33-53 0,0 6-107 0,-7 9-96 15,0 10-7-15,-1 6 10 16,0 8-2-16,2 3-2 16,4 2 1-16,2 0 2 15,0-3-97-15,0-5-114 16,0-8-133-16,0-6-281 0</inkml:trace>
  <inkml:trace contextRef="#ctx0" brushRef="#br0" timeOffset="4316.592">21201 10528 1286 0,'0'0'89'0,"2"-31"84"31,20 16-149-31,10 0-22 15,6 0-2-15,6 1 2 0,-1 4-4 16,-4 5 3-16,-6 5-1 16,-8 6-5-16,-11 8 1 15,-6 2-18-15,-8 4 5 16,0 1 13-16,-5-1 3 16,1-1 0-16,2-5 2 0,2-3-3 15,5-5 1-15,3-4 5 16,5-2 5-16,3-7 4 15,-1-6 5-15,2-4-9 16,-1-6 3-16,-3-2 0 0,-7-1 8 16,-2 1 0-16,-4 5-10 15,-5 3 3-15,-8 9 5 16,-1 7-18-16,-5 2-9 16,2 10 5-16,2 3-64 0,2 3-104 15,7-4-109 1,6-3-260-16</inkml:trace>
  <inkml:trace contextRef="#ctx0" brushRef="#br0" timeOffset="4870.061">21671 10388 1164 0,'0'0'142'16,"0"0"-2"-16,35-3-91 16,-23 13-31-16,2 4-13 15,-2 3-1-15,-1 0-3 16,-3 1 4-16,-3-2-14 0,-5 0-67 15,0-5 19-15,-5-5 3 16,-1-4 33-16,3-2 31 16,1-7 42-16,2-6 5 15,5-5-8-15,7 1-33 16,4-2-12-16,5 2 0 0,3 2-7 16,3 5 1-16,1 4-1 15,0 3-2-15,-1 2-35 16,-3 1-16-16,-3 0 6 0,-4 0 6 15,-3 0 34-15,-3-1 11 16,-2-5 6 0,-3-3 42-16,0-1 25 0,0-2-4 15,-1-2-14-15,-1-2-5 16,-2 2-17-16,-1 2-20 0,-1 4 8 16,-9 4 2-16,-5 4-17 15,-6 9-11-15,-4 9-2 16,-1 5 2-16,-2 5 5 15,6 2-5-15,9 1 2 16,10-4 2-16,6-4-5 0,15-5 4 16,10-8 6-16,2-5-3 15,5-5 4-15,1-5-2 16,0-5 1-16,-5-5-1 16,-5 0 7-16,-6-3 5 0,-4 2 10 15,-6-1-19-15,-7 3 0 16,-4 3 2-16,-8 3-10 15,-14 4-8-15,-10 4-93 16,-12-1-114-16,-10 1-235 0</inkml:trace>
  <inkml:trace contextRef="#ctx0" brushRef="#br0" timeOffset="34597.473">16999 10601 57 0,'-6'-4'-30'0</inkml:trace>
  <inkml:trace contextRef="#ctx0" brushRef="#br0" timeOffset="35295.295">16999 10601 108 0,'-35'-29'38'16,"33"27"-15"-16,1 1 8 16,0 0 10-16,-1-1-18 15,-1 0-17-15,3 0-4 0,-1 0-1 16,1 0 1-16,0-1 8 15,0 0 3-15,0 0 6 16,-1 1 1-16,0 0 15 16,0 0 1-16,0 1-2 15,1-1-6-15,-2 1-5 0,0 0 3 16,1 0 4-16,0 0-13 16,1 1-6-1,-1-1 6-15,0 1 8 0,1 0 24 16,-1-1 14-16,1 0 1 0,0 0-17 15,-1-1-5-15,1 1-4 16,0-1 1-16,0 0-3 16,-2 1-3-16,2-2 4 15,0 1 0-15,-1 0-6 16,0 0 4-16,0-1 1 0,1 2-2 16,-1 0 1-1,1 0-3-15,0 0-2 0,0 1-6 16,0 0-13-16,0 0-8 15,0 2-3-15,3 2-1 0,2 1 6 16,4 1-1-16,2 1 1 16,6 1 11-16,3 0 7 15,1 3 1-15,3 0-1 16,6 2-4-16,-3 4-8 16,2 2-4-16,-2 3-5 0,2 4 0 15,-2 2 2-15,4 2-4 16,0 0 4-1,6 1-1-15,2 0-4 0,1 0 6 16,2 0-3-16,-3-3-1 0,-1 1 4 16,-1-3-6-16,-4-3 4 15,-4-4-1-15,-3-2-2 16,-3-4 5-16,-4-4 15 16,-3-2 11-16,-4-3-4 15,-3-1-2-15,-3-3 2 16,-1 0 6-16,-2 0-9 0,0 0-5 15,-1-1-2-15,-1-3-9 16,0-1-3-16,0-1 1 16,-1 0-12-16,0 0-41 0,-3-1-54 15,-5-1-68-15,-1 1-104 16,-3-1-147-16</inkml:trace>
  <inkml:trace contextRef="#ctx0" brushRef="#br0" timeOffset="35862.211">17668 10362 492 0,'0'0'31'16,"14"-30"45"-16,-8 18-40 0,-1 2 46 0,-3 1 32 0,-1 2-40 16,-1 2 12-16,0 2-26 31,0 0-6-31,-1 2 7 15,-3 1-10-15,-5 6-29 16,-5 6-8-16,-3 9-2 0,-8 10 10 16,-7 10 2-16,-5 12-4 15,-9 13 1-15,-5 10-7 16,-3 7-6-16,-3 2-3 16,2 3 1-16,2-6-3 0,2-7 2 15,7-9 38-15,4-7 15 16,6-9-17-16,3-7 3 15,5-7-6-15,7-6-12 16,5-4-1-16,4-8-7 0,3-6-6 16,4-3-8-16,1-6-2 15,2 0 0-15,0-3-1 16,0-1 3-16,0-3-2 16,2-4 1-16,2-2 4 15,2-3-4-15,-1 0-8 16,2-2-24-16,2 1-51 0,1 1-36 15,1 2-50-15,-1 1-66 16,-1 1-153-16</inkml:trace>
  <inkml:trace contextRef="#ctx0" brushRef="#br0" timeOffset="37738.356">21285 10167 741 0,'0'0'87'0,"0"0"-16"0,-17-31 23 0,16 27 5 16,1 1-10-16,1 3-14 15,6 3-57-15,6 7-10 16,6 3 45-16,9 5 4 16,6 5-10-16,10 4 0 0,7 6-5 15,6 4-4-15,5 5-16 16,2 4-15-16,2 2 1 15,0 1-4-15,-4 0 1 16,-4-5-2-16,-3-4-1 16,-10-5 2-16,-7-5-1 15,-7-6-2-15,-9-5 1 0,-8-5-2 16,-5-5 2-16,-4-3 2 16,-4-4-1-16,-1-1 1 15,0-1 10-15,-1-4-1 0,-5-5-3 16,-1-2-82-16,-3-4-72 15,-3-5-81-15,-1 0-136 16,-2-3-501-16</inkml:trace>
  <inkml:trace contextRef="#ctx0" brushRef="#br0" timeOffset="38056.906">22054 10061 1118 0,'0'0'11'16,"0"0"10"-16,-38-20-7 16,15 30 60-16,-5 13-27 15,-8 14-11-15,-8 15 5 0,-8 16-5 16,-3 13-3 0,-6 8-15-16,-1 3-9 0,1-2-2 15,6-7-1-15,6-9 3 16,5-11 24-16,6-9 7 0,7-7 1 15,1-10-5 1,8-5-6-16,3-9-14 0,4-6-10 16,6-7 0-16,3-7-5 15,5-6 8-15,1-11-13 16,6-7-75-16,1-7-59 16,-2-9-104-16,-4-1-267 15</inkml:trace>
  <inkml:trace contextRef="#ctx0" brushRef="#br0" timeOffset="42981.649">17104 9693 387 0,'0'0'215'0,"0"0"-162"0,0 0-42 16,0 0-18-16,0 0 61 15,0 0 14-15,0 0-23 0,23 31-12 16,-14-27-7-16,-1-3 14 15,-1-1 7 1,2 0-23-16,-1-5-11 0,2-2-3 16,0-4-7-16,-2-2 4 15,2 1-6-15,-2 2 6 0,1 0 34 16,-1 5-1 0,1 4-30-16,1 1-7 0,0 8-7 15,2 2 4-15,6 3 2 16,2 1-1-1,2-3 2-15,3-1-1 0,2-6 0 0,-2-2 2 16,0-2 0-16,-2-5 0 16,-1-1 4-1,-3-3 1-15,0 1 4 16,-2-1-3-16,0 2-1 0,2 2 1 16,0 3-3-16,1 2-4 15,2 0-2-15,3 5 0 16,0 3 2-16,1-1 0 0,1 0-1 0,-3-1 0 15,1-6 5 1,-3 0 9-16,0-1 26 16,-1-6 8-16,-2-2-6 0,0-2-5 15,-2 0 4-15,-3-1-12 16,-1 1-2-16,-2-1-2 16,-3 2-2-16,-4 3-1 0,-1 0-8 15,-3 4-7 1,0 3-5-16,-4 3-9 15,-4 3-188-15,-5-1-187 0</inkml:trace>
  <inkml:trace contextRef="#ctx0" brushRef="#br0" timeOffset="43698.924">21122 9764 862 0,'0'0'31'0,"0"0"-22"0,54 3-8 16,-7-1 75-16,17-1 6 0,15-1-23 15,9 0-19-15,9-3-25 0,4 0-8 16,-4-2-6-1,-6 0 5-15,-15 0-4 0,-13-1 2 16,-14-1-3-16,-17 0 2 16,-12 2-1-16,-12-2 6 15,-8 1 5-15,-5 1 1 0,-10 2-10 16,-6 1-6-16,-6 2 2 16,-5 2-3-1,-6 4-82-15,-2-1-121 0,-3-2-207 16</inkml:trace>
  <inkml:trace contextRef="#ctx0" brushRef="#br0" timeOffset="49639.063">15735 9624 1080 0,'0'0'-26'0,"0"0"19"0,37 1 7 0,-14-1 27 15,2 0 15-15,9 0-3 0,5 0-19 16,5 0-12-1,4 0-5-15,4 1 2 0,3 1-11 16,-1-1-126 0,-1-1-84-16,-3 0-272 15</inkml:trace>
  <inkml:trace contextRef="#ctx0" brushRef="#br0" timeOffset="50275.043">17228 9767 690 0,'32'-8'2'0,"4"1"7"0,5-1 10 16,6 0 5-16,-4 0 8 16,1 0 19-16,-3 2-20 0,-5 0-14 15,-5 1-5-15,-10 3 6 16,-5 0 2-16,-6 2 0 15,-9 0-1-15,-5 0 10 16,-9 2 31-16,-7 3-52 0,-3 3-3 16,-6-1-14-16,0-1-190 15,2-4-447-15</inkml:trace>
  <inkml:trace contextRef="#ctx0" brushRef="#br0" timeOffset="50808.254">18865 9676 1121 0,'0'0'-2'0,"0"0"-7"0,0 0 0 0,0 0-12 16,37 2 22-16,6-2-3 16,14-2-115-16,12-6-133 0,11-1-433 15</inkml:trace>
  <inkml:trace contextRef="#ctx0" brushRef="#br0" timeOffset="50990.156">19998 9676 1283 0,'0'0'0'0,"0"0"-3"0,0 0 4 15,36-15-1-15,-4 9 0 16,11-2-2-16,10 1-2 15,7-1-23-15,6-1-131 16,1-1-120-16,-2-1-534 0</inkml:trace>
  <inkml:trace contextRef="#ctx0" brushRef="#br0" timeOffset="65905.339">17858 8881 170 0,'0'0'62'0,"0"0"-57"0,0 0-6 0,0 0 7 15,0 0-1-15,0 0-3 0,0 0-4 0,0 0-17 31,0 0-20-31,0 0 26 16,0 0 10-16,0 0 3 16,0 0 2-16,0 0-5 15,1 0-3-15,-1 0 7 0,2 0-42 16,-2 0-82-16</inkml:trace>
  <inkml:trace contextRef="#ctx0" brushRef="#br0" timeOffset="66302.838">17858 8881 292 0,'6'-6'88'16,"-6"6"-55"-16,0 0 17 16,0 0 4-16,0 0-3 15,0-1-16-15,0 1-6 0,0-2-3 16,0 2-3-16,0 0-8 16,0 0-3-16,0-1 1 15,0 1-6-15,0 0 0 16,0-1-2-16,0 1 1 0,0 0 4 15,0 0-1-15,0 0-2 16,0 0 1-16,0 0 4 16,0 0-2-16,0 0-1 15,0 0-6-15,0 0-1 16,0 0-1-16,0 0-1 0,0 0 0 16,0 0 0-16,0 0 0 15,0 0-1-15,0 0 0 16,0 0 0-16,0 0 0 15,0 0-8-15,1 0-39 0,1 0 18 16,-1-1 17-16,0-1 5 16,1 1 8-16,-2 0 1 15,1 0 0-15,-1 1-2 16,0-2-35-16,1 2-66 16,1 0-85-16,0 0-142 0</inkml:trace>
  <inkml:trace contextRef="#ctx0" brushRef="#br0" timeOffset="67508.364">17642 4021 551 0,'0'0'46'0,"0"0"-32"0,0 0 29 0,1 0 9 16,-1 0-15-16,1 0-11 16,-1 0 0-16,0 0 9 15,1 0 7-15,-1 0 9 16,0 0-13-16,0 0-20 15,0 0-13-15,0 0-4 0,0 0-2 16,-1 3-59 0,-4-1-232-16,-5 1-321 15</inkml:trace>
  <inkml:trace contextRef="#ctx0" brushRef="#br0" timeOffset="79019.674">18577 2662 740 0,'-9'-33'-5'0,"-4"-2"8"0,1-1-3 0,-1 1 2 0,-4 2 1 16,0 0 13-16,-7 2 8 15,-4 1 17 1,-3-1-10-16,-4 4-7 0,-6 1 15 16,-7 6 49-16,-7 4-73 0,-8 4-13 15,-9 8-2 1,-7 4-1-16,-7 4 1 16,-4 7-1-16,-5 6 3 0,-2 3-3 15,-4 6-2-15,3 7 2 16,0 2-4-16,3 5 5 0,5 5 3 15,8 4 0 1,10 3 1-16,10 3 0 0,10 4-2 0,12 2 2 31,12 2 0-31,14 2 0 16,11 1 4-16,10 0 0 16,17 0 9-16,16-5-1 0,13-4-2 15,16-4-2-15,16-6-1 16,16-9-3-16,16-5-6 15,8-10-1-15,7-5 4 16,6-10 4-16,2-8-6 16,-4-11-4-16,-5-10 8 0,-2-9-2 15,-4-10 71-15,-5-8-15 16,-10-8-16-16,-10-5-5 16,-14-7-9-16,-15-5-7 15,-17-3-5-15,-26-1-4 0,-22-1-7 16,-20 1 4-16,-38 3-5 15,-38 9-9-15,-35 15 1 16,-47 18-2-16,-41 27-1 16,-45 29-2-16,-41 39-56 0,-38 29-72 15,-37 27-176-15</inkml:trace>
  <inkml:trace contextRef="#ctx0" brushRef="#br0" timeOffset="81830.92">21854 2627 254 0,'-4'-18'20'0,"-6"2"13"0,-6-1-17 0,-2 3 0 0,-5-2 35 15,-2 2 10-15,-5 1-28 16,-3 1 11-16,-5 2-2 0,-6 1-8 15,-5 3-10 1,-6 1-12-16,-3 2-10 16,-5 3-2-16,-2 0 0 15,0 4 0-15,2 5 1 0,-1 2 12 0,3 4 20 16,3 7 24 0,3 6 1-16,3 5 2 15,3 8-26-15,7 7-6 0,7 8-14 0,10 5-6 31,11 1 1-31,14 0-2 16,13-1-4-16,19-4 8 0,17-6 12 16,16-6 22-1,14-6 0-15,12-7-6 16,11-8 4-16,10-7-15 0,3-11 2 16,3-6 2-16,3-6 5 15,-4-11 17-15,-4-6-24 16,-9-9-16-16,-10-5-7 15,-12-8 6-15,-13-3 1 0,-14-7 3 16,-12-4 1-16,-13-2-6 16,-16 0-3-16,-15-2 7 15,-24 2 10-15,-29 6-9 16,-32 4-11-16,-32 13-11 0,-33 14-1 16,-32 20-2-16,-26 19 2 15,-21 26-64-15,-10 17-134 16,-12 13-241-16</inkml:trace>
  <inkml:trace contextRef="#ctx0" brushRef="#br0" timeOffset="94538.287">17521 4116 728 0,'0'0'316'0,"0"0"-303"0,0 0-19 0,0 0-25 0,0 0 25 15,0 0 2-15,22 28 8 16,-5-15 0-16,3-2-3 16,1-1 3-16,4-5 2 15,1-3 23-15,1-2-4 16,2-8 0-16,3-6 16 0,4-4 4 15,5-8-12-15,3-6-4 16,4-4 3-16,2-2-6 16,-1-1 0-16,-3 2-5 15,-5 5 3-15,-9 6-4 0,-7 3 7 16,-5 5 2-16,-5 5-5 16,-5 2 6-1,-6 4-1-15,0 0-12 0,-2 5-8 16,0-1-1-16,-2 3-5 15,0 0-8-15,-2 5-4 16,-1 3 4-16,-1 0-57 0,0 2-37 16,-2 0-5-16,0 2-5 15,1-2-25-15,-5-2-41 16,-1 0-156-16</inkml:trace>
  <inkml:trace contextRef="#ctx0" brushRef="#br0" timeOffset="148373.586">12863 10694 1227 0,'0'0'12'0,"0"0"26"0,-32-15 28 16,31 23 9-16,1 6-69 16,6 3-10-16,6 7 3 15,6 3 2 1,3 2-1-16,4 2 3 0,0 1-6 0,-1-2-154 15,-2-4-57-15,-4-6-106 32,-3-6-264-32</inkml:trace>
  <inkml:trace contextRef="#ctx0" brushRef="#br0" timeOffset="148681.574">13021 10628 1012 0,'0'0'79'0,"0"0"-55"16,-8 36 16-16,8-15 32 0,3 1-51 15,2-2 2-15,4-1-11 16,2-7-10-16,3-4 1 16,2-6 1-16,5-2 3 15,2-8-1-15,3-2 4 16,-2 0 0-16,3-3 7 0,-5 6 1 15,-4 2 3-15,-5 2-2 16,-1 3-9-16,-7 7-2 16,-2 4-1-16,-3 6 0 15,-7 4 1-15,-4 5-2 0,-8 3-4 16,-2 1-64-16,-4-1-85 16,-3-7-135-16,-1-8-358 15</inkml:trace>
  <inkml:trace contextRef="#ctx0" brushRef="#br0" timeOffset="148819.713">13065 10593 1005 0,'8'-30'61'16,"4"1"21"-16,4 2-56 0,6 1-25 16,1 4-30-16,3-1-154 15,-1 5-194-15</inkml:trace>
  <inkml:trace contextRef="#ctx0" brushRef="#br0" timeOffset="148992.503">13435 10164 929 0,'0'0'229'0,"-4"27"-188"0,0 0-8 15,2 9 10-15,1 9-32 16,1 6-6-16,0 2 3 15,0-1-35-15,0-7-194 16,0-8-272-16</inkml:trace>
  <inkml:trace contextRef="#ctx0" brushRef="#br0" timeOffset="149263.257">13264 10218 953 0,'0'0'165'0,"-17"44"-148"16,15-27-3-16,2-4 6 15,7-9-13-15,2-6 10 0,2-11 55 16,-3-5-21 0,-1-4-29-16,-4 0-7 15,-2 3 5-15,-1 2 23 16,-4 6 9-16,-3 7-29 0,1 4-14 0,-1 10-11 15,4 7-5-15,3 6 4 16,3 2-133-16,7 5-102 16,7-2-267-1</inkml:trace>
  <inkml:trace contextRef="#ctx0" brushRef="#br0" timeOffset="149485.397">13569 10510 1111 0,'0'0'62'0,"0"0"71"16,0 0-8-16,19-42-95 15,-13 23-19-15,-3 0 0 16,-2 2 2-16,-1 5 0 0,-1 4-4 16,-6 6 8-16,0 4 0 15,-2 8-20-15,0 5 1 16,-1 3-1-16,4 4 0 15,2-1-63-15,-2 2-120 16,2 0-66-16,-5-3-228 0</inkml:trace>
  <inkml:trace contextRef="#ctx0" brushRef="#br0" timeOffset="149771.022">12979 11281 1166 0,'0'0'123'0,"0"0"-117"15,62-55-7-15,-11 7 50 16,10-15-24-16,11-9 14 16,7-5-30-16,3-4-6 15,-3-2 2-15,-4 7-4 0,-6 7-35 16,-10 11-7-16,-16 10 13 15,-13 12 10-15,-11 14 15 16,-14 6 5-16,-5 9 14 16,-13 7 13-16,-9 8-32 0,-7 7-136 15,-10 3-199-15</inkml:trace>
  <inkml:trace contextRef="#ctx0" brushRef="#br0" timeOffset="158095.974">18085 8541 1081 0,'-44'-31'-7'0,"-5"1"12"0,-7 4-7 0,-1 4 1 0,-7 5-13 16,-6 6-2-16,-1 6 6 15,0 5 5-15,-3 10 4 16,0 10-1 0,1 7-1-16,3 10 4 0,-1 10 4 15,2 12 9-15,3 9 2 16,5 10-3-16,6 9-3 0,6 11-3 16,10 7-5-16,11 5 2 15,14 3 2-15,12 1-5 0,12-3 3 16,18-7-1-16,13-8-1 15,12-12-3 1,11-13-8 0,8-13 8-16,7-13 2 15,7-14-3-15,7-13 20 0,5-12 26 16,4-9-1-16,6-19-17 16,-1-13-14-16,3-13-8 15,-2-12 3-15,-6-11-5 16,-5-9 1-16,-9-8 4 0,-7-6-8 15,-15-7 3-15,-11-3 2 16,-17-3-2-16,-13 0 2 16,-18 1 1-16,-17 4-1 15,-23 5 5-15,-22 8 2 16,-25 10-6-16,-27 14 1 16,-27 19-5-16,-31 24 5 0,-28 22 14 15,-27 27 4-15,-24 32-12 16,-17 25-9-16,-14 19-22 15,-7 11-227-15,-8 7-677 0</inkml:trace>
  <inkml:trace contextRef="#ctx0" brushRef="#br0" timeOffset="163430.964">13955 2708 920 0,'0'0'12'0,"0"0"2"0,0 0 64 16,0 0 67-16,0 0-88 16,45-24 21-16,9 9 6 0,16-4-40 15,15 0-28 1,11-1-7-16,8 2-2 0,4 0-4 15,2 2 4-15,-6 0-1 16,-10 3-5-16,-9 0 4 16,-15 3-4-16,-17 2 1 0,-14 4-26 15,-13 1-28 1,-13 3-36-16,-13 3-72 16,-15 2-61-16,-13 3-83 0</inkml:trace>
  <inkml:trace contextRef="#ctx0" brushRef="#br0" timeOffset="164010.511">14028 2734 1041 0,'0'0'-9'0,"-23"55"-2"0,14-17 8 0,1 3 5 16,0 4-4-16,0-2 4 16,2-2-2-1,0-4 0-15,2-6 2 0,0-8-1 0,3-5-1 16,0-6 2 0,1-7-2-16,9-5 4 0,8-4 34 31,7-7 42-31,10-5-35 15,12-4-25-15,8 0-13 0,9 0-3 0,5 2-4 16,0 1 1 0,4 4-2-16,2 2 2 15,0 2-1-15,-3 1 2 16,-1 1-3-16,-3 2 1 16,-8 1 2-16,-8 2-2 0,-8 0-3 15,-10 2 1-15,-8-2 1 16,-6-1 2-16,-3-2 1 15,-4-3 1-15,0-4 15 16,-2-1 78-16,-2-4-31 0,2-4-11 16,-4-3-6-16,1-5-2 15,-3-2-12-15,-4-4-13 16,0-1-3-16,-1-2-4 16,-3 4-3-16,-2 3 12 0,2 5 5 15,-2 4-6-15,2 8 7 16,-1 4-10-16,1 3-11 15,1 4-4-15,0 3-13 16,0 1-2-16,-1 9-89 0,-3-3-84 16,-4 1-126-16,-1-4-678 15</inkml:trace>
  <inkml:trace contextRef="#ctx0" brushRef="#br0" timeOffset="166974.075">13983 2753 899 0,'0'0'45'0,"0"0"-19"0,-35-30 103 0,19 3-31 0,0-10-37 16,-2-11 4-16,-1-9-12 15,-2-10 0-15,1-8-33 16,-1-6-13-16,-1-3 0 16,0 0-3-16,1 3 6 0,-3 7 2 15,4 11-1-15,2 13 14 16,1 12 15-16,6 14-10 16,2 10-4-16,5 8-20 15,4 6-5-15,3 6-23 0,11 8-73 16,12 4 20-16,7 5-78 15,9 2-116-15,5 1-159 16</inkml:trace>
  <inkml:trace contextRef="#ctx0" brushRef="#br0" timeOffset="167377.47">15108 2389 894 0,'0'0'90'0,"0"0"-82"0,-29-3 33 0,28-12 104 16,4-5-59-16,11-11-13 16,10-9-4-16,12-11-21 15,9-10-25 1,13-6-13-16,4-3-7 0,1-3-3 0,-3 3 1 16,-8 8 2-1,-9 11-4 1,-14 10 3-16,-10 11-3 0,-9 10 3 0,-9 9 10 0,-4 6-5 15,-9 5-14 1,-7 4-69-16,-9 8-138 16,-12 3-134-1</inkml:trace>
  <inkml:trace contextRef="#ctx0" brushRef="#br0" timeOffset="167768.503">13540 1980 961 0,'0'0'107'0,"0"0"-92"16,31-22-39-16,12 16 11 16,16-3 39-16,20 3 7 0,14-2 15 15,20 1-23-15,14-3-2 16,11-1-5-16,9-2-9 16,7-1 1-16,-5-1-5 15,-4 1 1-15,-6-1-3 16,-10 0-4-16,-10-2 5 0,-17 1-2 15,-13-1 1-15,-16 2 3 16,-20 3-5-16,-18 3-1 16,-22 7-47-16,-14 2-77 15,-21 0-85-15,-18 2-416 0</inkml:trace>
  <inkml:trace contextRef="#ctx0" brushRef="#br0" timeOffset="168151.764">13795 1451 895 0,'0'0'11'0,"0"0"34"0,0 0-28 15,0 0-10-15,0 0-31 16,-13 32 58-16,4 9 36 15,-2 13-49-15,-6 11-14 16,2 4-2-16,2-1 4 16,3-4 1-16,4-10-150 0,6-13-21 15,0-15-156-15</inkml:trace>
  <inkml:trace contextRef="#ctx0" brushRef="#br0" timeOffset="168715.981">13688 1532 1195 0,'0'0'13'0,"33"0"-64"0,4 0 47 16,14 0 6-1,18 4 8-15,15 0-4 0,16-1-2 0,12 1 1 16,9-1 1-16,6 0 0 31,4-3-2-31,-4 0-1 0,-4-6 0 16,-6-1 3-16,-8-2 0 0,-12-2-1 0,-11-3-2 15,-11 2-23-15,-13-2 2 16,-15 0 14-16,-12 3-2 16,-11 0 2-16,-13 0 6 15,-8 3 9-15,-3 1 11 0,-6 1 8 16,-2 2-22-16,1 1-6 15,2 0 2-15,0 1-3 32,2 1 0-32,2-1 3 15,1 2-1-15,0 0 5 16,-1-2 7-16,1 0-9 0,-2 1 0 16,2-1-1-16,-1 2-3 15,0-1-2-15,1 1 5 16,0 1-4-16,2 4-8 15,3 6-22-15,3 6 32 16,3 6 8-16,1 7-1 0,0 3-1 16,-1 2 6-16,-1 1-12 15,-3 0 3-15,-4-3-2 16,-3-1 0-16,0-2 1 16,-5-2-1-16,-4-2 1 0,-4 2 4 15,-4-2-5-15,-6-2-102 16,-5-3-168-16,-4-3-575 15</inkml:trace>
  <inkml:trace contextRef="#ctx0" brushRef="#br0" timeOffset="172837.011">18199 2154 719 0,'0'0'17'0,"0"0"-19"0,0 0-30 0,0 0 13 16,0 0 53-16,18 39 26 0,-12-19-32 16,5-1-19-16,4-4-5 15,5-8 13-15,3-7 95 16,8-5-2-16,4-11-32 15,7-8 0-15,6-7-28 16,1-7-20-16,4-2-6 16,-1-3-9-16,-1 2-6 0,-5 2-2 15,-6 5-5-15,-5 8 2 16,-9 6-3-16,-6 9-2 16,-9 6 1-16,-5 6-3 15,-6 13-11-15,-7 10-77 0,-15 4-124 16,-9 7-294-16</inkml:trace>
  <inkml:trace contextRef="#ctx0" brushRef="#br0" timeOffset="177663.71">21720 1983 941 0,'0'0'6'0,"0"0"-7"0,0 0-20 0,0 0 2 0,0 0 68 31,14 28-21-31,-8-16-4 0,4-2-12 16,0-2-4-16,1-3 5 15,7-3 5-15,3-2 14 16,10-7 42-16,10-11-3 16,12-10 4-16,13-9-9 15,8-9-6-15,8-7-19 0,5-2-17 16,-5 3-10-16,-8 7-1 15,-13 7-4-15,-14 10 4 16,-13 7-9-16,-17 11 9 16,-10 5 57-16,-6 3-7 0,-4 2-48 15,-7 13-27-15,-8 8-177 16,-8 6-91-16,-10 8-162 16</inkml:trace>
  <inkml:trace contextRef="#ctx0" brushRef="#br0" timeOffset="198827.105">9336 10743 616 0,'0'0'-11'0,"0"0"8"0,0 0 7 16,42 14 40-16,-19-14 31 0,11 0 11 15,10-5-28-15,9-3-23 16,9 0-13 0,7-3-1-16,6 1-9 0,5 0-6 15,3 1 1-15,8 0-4 16,7 1-1-16,7-2 1 0,14 2-4 16,8-2 3-1,7 0 1-15,2 3 0 0,5 0 11 16,0 4 18-16,-4 2 20 15,-5 1-10-15,-6 5-18 0,-9 2-12 16,-6 1-6-16,-17 0-4 16,-14 0-1-1,-16 0 2-15,-20-3-3 0,-15 0 2 16,-18 0 0-16,-12 0-7 16,-19 3 29-16,-14 1-9 15,-15 2-13-15,-13 0-163 16,-13 0-437-16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53:45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22316 9181 625 0,'0'0'31'0,"0"0"-21"0,0 0 17 0,0 0 60 16,0 0-32-16,2-27-14 16,-1 26-5-16,0 1-27 15,0 4-11-15,1 3 20 16,1 3 32-16,-1 2-1 0,2 3-2 16,1 0-10-16,0 1-8 15,2-3-4-15,1-1-5 16,1-4 1-16,3-3-1 0,2-5 10 15,3-3 4-15,3-7 0 16,4-7-3-16,4-7-14 16,3-4-4-16,4-5-2 15,2-4-8-15,1-2 2 16,0 0 10-16,-2 0 7 0,-4 4 7 16,-6 5 0-1,-5 2-9-15,-5 8 7 0,-6 2-1 16,-3 5-4-16,-3 3-2 15,-4 3-3-15,0 1-6 0,0 3-5 16,-3 1-7 0,-2 2-16-16,-1 5-105 0,-2 3-128 15,-7 4-237-15</inkml:trace>
  <inkml:trace contextRef="#ctx0" brushRef="#br0" timeOffset="8105.042">21215 9690 702 0,'0'0'4'0,"0"0"-3"0,0 0 13 0,0 0 80 15,0 0-40-15,0 0 1 0,0 0-49 16,0 0-2-16,-8 28 38 31,24-14 11-31,7 1-6 0,9-5 3 0,13-3 4 16,11-5-9-1,14-3-11 1,7-7-13-16,10-5-5 0,2-2-7 16,1-1-7-16,-8-1 0 15,-8 4 2-15,-11 0-2 16,-16 3 0-16,-13 3-1 0,-13 4 0 16,-9 1-1-16,-9 2 1 15,-3 0 11-15,-5 0-3 16,0 2-3-16,-3 0-7 15,3 1 3-15,-1-2-42 16,3 0-33-16,2-1-35 16,1-2-56-16,0-5 42 0,0-6-161 15</inkml:trace>
  <inkml:trace contextRef="#ctx0" brushRef="#br0" timeOffset="8361.359">22137 9138 711 0,'8'-52'78'16,"0"11"40"-16,-1 7-16 16,-1 10-27-16,-1 7 4 0,-2 8-2 15,-2 9-23-15,-1 8-44 16,0 14-21-16,0 9 15 16,0 11 3-16,-3 10-1 15,1 10 0-15,0 3-2 0,0-2 3 16,2-5-1-1,0-5-48-15,0-11-15 0,0-8 5 16,0-10-26-16,0-5-75 16,-2-8-91-16,-1-7-173 15</inkml:trace>
  <inkml:trace contextRef="#ctx0" brushRef="#br0" timeOffset="8648.752">21541 8963 982 0,'0'0'8'15,"0"0"4"-15,0 0 13 0,0 0 42 16,72-26 10-16,-7 12-31 15,12-4-29-15,8 1-11 16,1-1-2-16,1 3 0 0,-10 4-2 16,-10 1 2-16,-15 4-3 15,-17 5 0-15,-22 3-63 16,-15 5-125-16,-26 4-168 16</inkml:trace>
  <inkml:trace contextRef="#ctx0" brushRef="#br0" timeOffset="8880.231">21249 8981 718 0,'0'0'89'15,"0"0"4"-15,0 0-42 0,0 0-57 0,-11 49 84 16,-4 1 1-16,-2 18-40 15,-4 11-17 1,0 9-10-16,6 5-1 16,1 2-4-16,6-4-7 15,3-9-84-15,0-8-53 0,-2-9-176 0</inkml:trace>
  <inkml:trace contextRef="#ctx0" brushRef="#br0" timeOffset="38077.282">8573 9917 583 0,'-3'-3'6'0,"0"-2"1"0,3 4-3 0,2 0-12 0,6 0 2 0,7 1 20 15,7 0 29 1,9 1 31-16,8 3 6 0,10 2-22 16,8 1-22-16,16-2-8 0,15 1 0 15,14-6 2 1,21 0 15-16,17-11-10 16,17-5-16-16,12-4-15 0,10-2-1 15,5-3 4-15,4 3-8 0,-1 2-25 31,-4 1-126-31,-8-2-305 0</inkml:trace>
  <inkml:trace contextRef="#ctx0" brushRef="#br0" timeOffset="41879.666">19520 8869 144 0,'-32'-18'615'0,"-5"1"-609"0,0 4-2 0,-3 4 0 16,-2 7 10-16,-3 3 8 0,-5 9 1 15,-5 9-6-15,-1 8-1 16,-5 11 1-16,2 8 4 16,3 7-10-16,5 8-8 15,10 10 2-15,13 5-5 16,14 0 10-16,14 4 9 16,11-3-16-16,18-5-1 15,14-10 2-15,12-11 2 0,11-13 17 16,8-12 18-16,7-12-9 15,2-13 2-15,1-9 3 16,-2-13-16-16,-3-12 3 0,-4-10 6 16,-7-10 4-1,-8-7-4-15,-7-10-9 16,-10-5-4-16,-13-3-8 0,-10-3-2 16,-11-3-6-16,-9 7 5 15,-13 6-6-15,-13 8 1 16,-12 13-2-16,-14 14 5 15,-13 13 2-15,-12 16-3 0,-10 10-6 16,-2 15 1-16,-5 12 2 16,4 13-2-16,6 7-99 15,6 3-156-15,12 0-401 0</inkml:trace>
  <inkml:trace contextRef="#ctx0" brushRef="#br0" timeOffset="44366.065">19596 4591 649 0,'-32'-25'5'0,"-4"1"2"0,-2 7 7 0,-5 4 11 15,-3 5 13-15,-3 6 0 16,-6 4-5-16,-1 11 1 15,-3 8-11-15,0 9 0 0,2 7 0 16,4 10-3-16,5 11-7 16,7 10 3-16,10 9 1 15,10 11 1-15,9 9-4 16,11 6-5-16,6-1-6 16,13-1 0-16,11-10-3 0,10-11 4 15,7-14-3-15,9-16 0 16,10-14 2-16,7-12-1 15,4-13 6-15,7-11 22 16,4-13-12-16,2-14-1 16,1-11 7-16,-4-13-10 15,-4-10-6-15,-11-7 0 0,-13-6 18 16,-11-5 53-16,-12-7 10 16,-14 0-12-16,-18-1-10 0,-10-1-43 15,-23 5-13 1,-24 9-1-16,-29 12-6 0,-27 18-2 15,-37 27 0-15,-34 28-8 16,-38 42 4-16,-32 36-18 16,-40 30-185-16,-42 28-485 0</inkml:trace>
  <inkml:trace contextRef="#ctx0" brushRef="#br0" timeOffset="55305.6">19394 5522 245 0,'0'0'135'0,"0"0"-10"0,0 0 3 0,0 0-70 0,0 0-35 16,0 0-19-16,0 0-3 31,0 0 3-31,0 0 1 0,0 37 21 16,0-11 11-16,0 6-21 0,0 9-8 16,0 7-5-1,0 3 6-15,0 3-122 16,-4-6-273-16</inkml:trace>
  <inkml:trace contextRef="#ctx0" brushRef="#br0" timeOffset="55639.115">19292 5664 778 0,'0'0'1'0,"0"0"-7"16,-27 41 6-16,19-17 3 16,1 3 0-16,-2-5 1 15,3-5-2-15,1-4 1 16,3-9 1-16,2-5 95 16,0-12-15-16,0-5-68 0,5-10-5 15,4-5 26-15,4-5 13 16,7-5-24-16,7 2-8 15,3 1 4-15,4 7 1 16,1 7-11-16,0 11-8 0,-3 13-6 16,-6 10 2-1,-2 18-1-15,-8 16-49 0,-10 9-166 16,-6 10-365-16</inkml:trace>
  <inkml:trace contextRef="#ctx0" brushRef="#br0" timeOffset="59451.99">18727 8943 535 0,'-4'-16'115'0,"-6"-4"-57"0,-4 1 17 15,-5-1-12-15,-6-1-24 16,-8 1 19-16,-7 2-17 16,-7 2-24-1,-7 2-13-15,-8 5-3 0,-8 2-3 0,-7 7 1 16,-8 2 4-16,-7 9-6 16,-7 6 2-16,-5 6 2 15,0 5-3-15,2 10 4 0,6 3-3 16,6 7 1-16,10 8 14 15,12 5 6-15,15 9-4 32,12 2 4-32,17 4 0 0,14 0-14 0,16-3-2 15,18-7-1-15,18-10-2 0,16-10 3 16,16-11 4-16,16-14 24 16,11-12 3-16,13-9-6 31,6-15 17-31,8-10 1 15,-1-11-16-15,2-6-13 0,-5-7-12 16,-8-4-8-16,-11-7 7 16,-14-2-2-16,-17-2 0 15,-20-3 4-15,-21-3-2 16,-23 2-1-16,-23 4 6 16,-27 9 5-16,-25 7 19 0,-23 16-17 15,-23 15-20-15,-21 17 2 16,-22 21-1-16,-20 17-115 15,-16 13-199-15,-13 14-699 16</inkml:trace>
  <inkml:trace contextRef="#ctx0" brushRef="#br0" timeOffset="63483.258">18028 5580 882 0,'0'0'59'0,"0"0"-2"0,0 0 6 15,0 0-13-15,0 0-22 16,0 0-18-16,0 0-10 16,0 0 1-16,9 37 1 0,-9-11 2 15,0 4 1-15,-4 1-3 16,-1-2 1-16,0-2 2 15,0-4-3-15,2-4-49 16,-1-3-75-16,0-6-32 0,0-2-145 16</inkml:trace>
  <inkml:trace contextRef="#ctx0" brushRef="#br0" timeOffset="63773.549">17887 5653 805 0,'0'0'17'16,"0"0"-15"-16,0 0 16 0,-30 28 18 15,27-25-7-15,3-2-1 16,7-2 2 0,4-7 11-16,6-5 11 15,3-4-12-15,4-2-20 0,2-1-9 16,1 0-1-16,0 3 1 15,-2 3 1-15,0 3-4 16,-2 5-5-16,0 6-1 0,-2 0-3 16,0 8 0-16,-3 4 2 15,0 1-12-15,-5 2-111 0,-3-1-89 16,-4-1-328-16</inkml:trace>
  <inkml:trace contextRef="#ctx0" brushRef="#br0" timeOffset="64674.309">18648 4895 410 0,'0'0'5'0,"0"-48"13"0,-4 20 38 0,-3 1 3 15,-6-1 19-15,-5 2-5 16,-6 4-14-16,-7 3-16 16,-9 2-3-16,-6 6 10 15,-9 4-20-15,-7 3-11 16,-7 4 5-16,-7 4 2 0,-8 7-10 15,-4 6 5-15,-4 6-8 16,-2 8-6-16,3 7 5 16,2 5-4-16,8 2-3 0,7 6-1 15,11 2-2-15,11 2 4 16,13 0 13-16,15 3-6 16,12 4-7-16,12 2-1 15,14-1 1-15,13 0-1 16,11-4-1-16,11-4 2 15,11-7-1-15,3-9-3 16,5-9 1-16,4-9 0 0,3-9-2 16,1-8 2-16,3-8-2 15,-2-13 3-15,3-8 0 0,-3-8 0 16,-5-11-1-16,-2-9 3 16,-2-8-4-16,-8-8 0 15,-6-6 2-15,-6-4-3 16,-9 1 2-16,-12 5-2 0,-13 5-1 15,-14 7 3-15,-16 9-1 16,-20 12 8-16,-17 11-1 16,-17 14-10-16,-15 15 0 15,-11 13 1-15,-10 18-2 16,-1 9 1-16,6 13-9 0,9 3-86 16,14 5-51-16,18-3-67 15,17-5-172-15</inkml:trace>
  <inkml:trace contextRef="#ctx0" brushRef="#br0" timeOffset="68852.121">12483 5780 942 0,'0'0'9'0,"0"0"-10"0,0 0 1 0,0 0-10 0,0 0 8 16,7 33 8-16,3-18 6 16,0 1-4-16,3-1 1 15,1-3-1-15,2-3 13 16,0-5 11-16,1-4 6 0,4-2 20 31,1-9-4-31,3-7-10 16,2-5-8-16,5-7-3 0,1-3-1 0,2-5-3 0,0 2-6 31,-3 1-7-31,-1 4 0 16,-5 4 0-16,-6 4 3 15,-5 6 6-15,-4 4 3 16,-4 3-1-16,-3 5-7 16,-2-1-5-16,-1 5-2 0,-1 0-6 15,0 1-4-15,0 0-1 16,0 0-6-16,-1 5-4 15,-6 4 3-15,-2 5-84 0,-5 3-85 16,-8 0-119-16,-5 2-405 16</inkml:trace>
  <inkml:trace contextRef="#ctx0" brushRef="#br0" timeOffset="70151.678">22366 9656 902 0,'0'0'-23'0,"0"0"21"0,0 0-6 16,0 0 5-16,0 0 2 16,0 0 5-16,-6 30 9 15,14-23 15-15,4-1 23 0,6-4 28 16,3-2-10-16,7-7-3 16,5-6 6-16,5-5-15 15,6-7-20-15,2-3-22 16,0 0-6-16,-2-1-3 0,-3 2-3 15,-6 3 4-15,-7 4 2 16,-5 3 25-16,-5 2 3 16,-4 3-7-1,-3 4-2-15,-3 0-5 0,-2 3-8 16,-3 0-5-16,-1 2-1 16,-1 1-5-16,-1 0 0 0,1 1-1 15,-1-1-1-15,0 2 1 16,0-1-1-16,0 1-4 15,0 0 1-15,-1 0-2 0,-1 0-5 16,1 0-46-16,-2 3-6 16,0 0-22-16,0 2-37 15,-2 0-9-15,-3-1-64 16,-2-1-82-16,-1-2-331 16</inkml:trace>
  <inkml:trace contextRef="#ctx0" brushRef="#br0" timeOffset="71270.335">12813 6745 716 0,'0'0'5'0,"0"-31"7"0,-3 21 60 16,0 3-10-16,2 0-5 0,0 4-7 16,1 1 4-16,0 1-6 15,0 1-32-15,0 0-15 16,3 3-9-16,2 3 2 16,0 4 2-16,2 2 4 15,2 3 0-15,0 2 3 0,1-1-1 16,2 0-1-16,-2-4 2 15,1-2 6 1,2-4 19-16,2-3 24 0,2-3-1 16,3-9 2-16,5-7 11 15,5-8-14-15,5-5-17 0,3-3-10 16,7-5-8-16,0 0-1 16,0 2-5-16,-5 4-1 15,-6 4 4-15,-5 3-8 16,-7 6 0-16,-7 5 4 15,-5 4 6-15,-2 2 13 0,-6 4 1 16,0 3 2-16,-2 0-8 16,-4 3-14-1,-4 10-11-15,-4 9-10 16,-4 4-141-16,-11 2-164 0,-8 2-544 0</inkml:trace>
  <inkml:trace contextRef="#ctx0" brushRef="#br0" timeOffset="72695.898">17985 10428 92 0,'0'0'279'0,"0"0"-237"0,0 0 10 0,0 0 25 15,0 0-61-15,0 0-22 0,0 0 7 16,0 0-75-16,0 0-156 15</inkml:trace>
  <inkml:trace contextRef="#ctx0" brushRef="#br0" timeOffset="73461.043">8619 8708 1050 0,'0'0'47'0,"0"0"-70"0,52-7 23 16,-17-2 19 0,11-1-4-16,12-3-6 0,9-2 1 15,12-2-9-15,11 1 0 0,7 1 4 16,9 0-27-16,1 1-151 15,0-1-211-15</inkml:trace>
  <inkml:trace contextRef="#ctx0" brushRef="#br0" timeOffset="77170.265">18129 3945 1357 0,'0'0'42'0,"0"0"-31"0,0 0 61 0,0 0-58 16,-2 30-24-16,2 3 9 15,3 11 7-15,2 5-1 16,1 2-2-16,1 0-90 16,0-5-103-16,-3-5-138 0,-2-9-451 15</inkml:trace>
  <inkml:trace contextRef="#ctx0" brushRef="#br0" timeOffset="77421.27">18037 4183 976 0,'0'0'166'16,"0"0"-83"-16,0 0-73 0,-6 56 4 16,18-18 11-16,1 0-15 15,8-1-6-15,3-8 0 31,5-11-4-31,2-10 4 0,2-8 3 16,-2-13 7-16,-3-8 40 16,-2-7-8-16,-4-7-8 0,-7-3-5 15,0 2-13-15,-7 2-14 16,-2 7 1 0,0 5-8-16,-3 9-1 0,3 4-92 0,-2 5-143 15,2 1-325 1</inkml:trace>
  <inkml:trace contextRef="#ctx0" brushRef="#br0" timeOffset="77727.05">19426 4112 902 0,'0'0'358'15,"0"0"-300"-15,-35 0-58 0,33 31-5 16,2 11 2-16,7 10 3 15,1 6 1-15,1 2-92 16,-1-7-167-16,1-6-119 16</inkml:trace>
  <inkml:trace contextRef="#ctx0" brushRef="#br0" timeOffset="77984.615">19361 4305 961 0,'0'0'168'0,"0"0"-134"0,3 29-33 16,9-2 39-16,6 3-15 16,4 0-19-16,2-7-1 15,6-8 1-15,2-8-4 16,2-8 4-16,1-12 3 0,-2-7 58 16,-4-6-16-16,-4-6-14 15,-7 1 1-15,-6 0-8 16,-5 3-17-16,-5 3-8 15,-2 9 1-15,0 6-6 16,0 5-60-16,-1 3-157 0,1 0-548 16</inkml:trace>
  <inkml:trace contextRef="#ctx0" brushRef="#br0" timeOffset="78480.902">21877 4260 792 0,'-11'-29'75'0,"2"7"85"0,2 12 17 16,2 10-47-16,4 19-79 0,-1 14-57 16,2 13 5-1,1 13 12-15,2 9-4 16,1 3-1-16,1-1-6 15,1-7-146-15,-2-7-87 0,-2-9-33 0,-2-13-44 16,-6-10-54-16</inkml:trace>
  <inkml:trace contextRef="#ctx0" brushRef="#br0" timeOffset="78787.851">21675 4598 906 0,'0'0'112'0,"0"0"-62"31,0 0-56-31,10 52 62 0,4-20-17 16,4 1-29-16,5-2-4 15,6-5-3-15,2-9 2 16,6-7-1-16,-1-10-1 16,3-6 2-16,-4-13 0 15,-1-7 4-15,-3-6 62 0,-5-9 6 16,-3-2-21-16,-5-4-24 15,-5 3-17-15,-7 3-2 16,-5 7 3-16,-2 8 27 16,-9 10 32-16,-5 8-24 15,-3 8-29-15,0 2-17 0,-3 12-10 16,2 8 1-16,2 6-72 16,1 5-132-16,2-2-212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55:15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11200 6030 931 0,'0'0'7'0,"0"0"-4"0,0 0 17 0,0 0 25 0,0 0 4 0,0 0-46 16,0 0-16-16,0 0 10 15,0 0 2-15,4 36 5 0,8-24-3 16,3-2 3-16,0-4 12 16,5-4 21-16,2-4 20 15,7-8 10-15,7-13-7 16,8-7-14-16,4-10-26 16,4-7-9-16,3-4-6 0,0 0 0 31,-3 2-4-31,-7 8 2 15,-7 6 4-15,-8 9 12 0,-9 6-7 16,-7 10 0-16,-8 7-1 16,-6 9-9-16,-3 11-6 15,-10 7-21-15,-7 5-211 0,-7 2-537 0</inkml:trace>
  <inkml:trace contextRef="#ctx0" brushRef="#br0" timeOffset="534.932">12762 6877 872 0,'0'0'4'15,"0"0"-27"-15,0 0 21 0,0 0-1 0,28 40 15 16,-17-20 4-16,2-1-3 16,4-4 8-16,7-5 21 0,3-9 31 15,6-7 24-15,6-14-10 16,6-10-6-16,5-9-24 15,4-10-27-15,3-3-13 16,-2-2-1-16,-2 2-4 0,-5 1-1 16,-8 7 2-16,-10 9 5 15,-8 8 5-15,-9 8-2 16,-4 8-2-16,-8 9-2 16,-1 8-8-16,-13 12-32 15,-7 7-200-15,-12 9-208 0</inkml:trace>
  <inkml:trace contextRef="#ctx0" brushRef="#br0" timeOffset="8883.878">4054 3940 815 0,'0'0'9'0,"0"0"-32"0,0 0 16 0,0 0 5 15,39 20 27-15,-6-15 34 16,13 1 20-16,9-3-10 16,12 0-32-16,9-2-14 15,4 2-14-15,-1-2-1 0,1-1-5 16,-4 0-2-16,-6-4-1 15,-10-1 8-15,-9-3 33 16,-11 3-14-16,-11-2-5 16,-12 4 5-16,-7 0 6 0,-5 1 10 15,-5 2-14-15,-7 9-26 16,-11 0-51-16,-5-2-247 16</inkml:trace>
  <inkml:trace contextRef="#ctx0" brushRef="#br0" timeOffset="9673.309">5804 3894 834 0,'0'0'17'0,"31"3"-38"0,-3-1 15 0,14 3 2 16,10 0 16-16,15 1 29 0,13-1 8 15,13 0-21-15,11 0-11 16,11-1-10-16,10-1 0 16,7 0-4-16,3 0 0 15,5 1 3-15,6 2-3 16,1 1 0-16,-1 0-127 0,3-3-225 15</inkml:trace>
  <inkml:trace contextRef="#ctx0" brushRef="#br0" timeOffset="10354.493">8652 3988 772 0,'29'3'-55'0,"9"2"18"0,18 0 35 0,13 2 2 15,14-2 0-15,13 2 4 16,16-2-6-16,18-1 0 16,22-1 4-16,16-2 0 15,23-1 1-15,18-2 3 0,20-4-7 16,15-4-33-16,14-2 2 16,16-1 24-1,17-4 6-15,12 1 15 16,14 0 38-16,19 0 0 0,13 3-12 0,14 0-19 31,16 4-15-31,13 2-2 0,12 3 6 16,6 4-83-16,7 0-151 15</inkml:trace>
  <inkml:trace contextRef="#ctx0" brushRef="#br0" timeOffset="13546.561">11128 3148 942 0,'0'0'55'0,"0"0"-12"0,0 0 70 0,0 0-69 0,0 0-47 0,26-35 11 16,-1 10 3 0,7-2-6-16,1-6-5 15,1 1 3-15,-1 0-3 16,-4 2 0-16,-7 5-31 0,-5 4-22 15,-8 6-12 1,-7 5-16-16,-2 4-9 0,-12 6-49 0,-3 1-71 16,-2 5 4-1,-3 0 41-15,0 1 100 0,3-2 175 16,4-4 121 0,3 1-43-16,3-2-27 15,3 0-33-15,4 0-35 0,3-4-79 0,5-1-13 31,7-3 80-31,1 0-3 0,7-2-23 16,2 0-6-16,-1 2-12 16,-3 6-13-16,-1 2-8 15,-7 4-12-15,-6 9 2 16,-7 8 7-16,-5 4 6 16,-5 6-5-16,-4 3-7 15,3 0-2-15,-1-3-109 0,2-8-168 16,3-8-561-16</inkml:trace>
  <inkml:trace contextRef="#ctx0" brushRef="#br0" timeOffset="14148.709">11705 2735 1182 0,'0'0'36'0,"-10"-32"23"0,10 22 41 16,2 5-34-16,4 5-42 15,3 9-32-15,4 10 7 16,2 6 6-16,-2 5-1 15,1 1 1-15,-2-1-1 0,-4-3-4 16,-2-8 5-16,-2-7-5 16,-1-5 0-16,-3-6 5 15,0-3 10-15,-3-8 44 16,-2-6 14-16,0-7-70 16,-2-4-5-16,1-4 4 15,5 1-2-15,1 2-6 0,6 7 2 16,5 4 0-16,4 7-8 15,3 9 3-15,3 1-6 16,-3 6 16-16,-1 4-7 0,-2 2 4 16,-5-1-2-16,-3-1 1 15,-2-3 2-15,-4-2 2 16,-1-4 6-16,0-1 50 16,-3-6 45-16,-1-6-66 0,-2-6-22 15,3-7 3-15,1-5-9 16,2-2-6-16,4-1-4 15,6 5 1-15,1 4-2 16,4 10 1-16,2 7-2 0,2 7-4 16,-1 7 1-16,-1 9 4 15,0 7 1-15,-2 6-46 16,-2 3-71-16,-2 2-84 16,-4-4-147-16,0-6-192 0</inkml:trace>
  <inkml:trace contextRef="#ctx0" brushRef="#br0" timeOffset="14427.328">12138 2491 1153 0,'0'0'168'0,"0"0"-51"0,0 0-81 16,0 0-63-16,0 0 26 16,23 32 6-16,-12-17-4 15,2-4 3-15,-1-4-1 16,-1-5-12-1,-1-4 5-15,0-8 9 0,-3-6 4 0,-5-1 6 16,-2-3 22-16,-1-1 32 16,-7 3-16-16,-3 4-31 15,1 3-16-15,-1 3-1 0,1 8-8 16,3 3-6-16,2 7-10 16,5 6-90-1,1 4-8-15,5-1-68 0,4-1-173 16</inkml:trace>
  <inkml:trace contextRef="#ctx0" brushRef="#br0" timeOffset="15003.363">12389 2297 558 0,'0'-33'445'16,"-2"5"-369"-16,-5 6 73 0,-1 12-22 15,-1 10-45-15,1 15-59 16,0 11-30-16,2 6 0 0,6 5-2 15,0-1-62-15,11-7-50 0,3-8-50 32,2-9 35-32,1-12 94 15,-2-6 44-15,0-12 5 16,-5-8 60-16,-4-7 40 16,-2-6-9-16,-4-6 0 0,-1-7 16 15,-8-3-37-15,-1 3-29 16,-2 7-23-16,2 8-10 15,3 10 53-15,3 18-15 16,1 14-33-16,3 19-47 16,6 14 5-16,1 13 22 0,6 10-76 15,2 1-58-15,3-9-99 16,1-8-103-16,1-14 282 16,0-15 61-16,-3-14 12 15,0-7 110-15,-3-11 22 0,2-7-25 16,-4-7-43-16,2-6-49 15,0-1-17-15,-4 1-7 16,-1 6 3-16,-5 7 3 16,-1 7 9-16,-3 13 54 15,-3 6-16-15,-5 15-62 0,-1 5-16 16,0 5 10 0,2 1 4-16,2-4 3 0,5-7-5 15,8-9-1-15,8-9 0 16,1-6 3-16,3-10 10 0,2-5-3 15,-2-4-1-15,-2 1 0 16,-5 2 0-16,-2 3-2 16,-2 5-1-16,-1 7-49 15,-1 3-95-15,2 4-78 0,-2 1-66 16,1 4-140 0</inkml:trace>
  <inkml:trace contextRef="#ctx0" brushRef="#br0" timeOffset="15216.368">12837 2076 675 0,'0'0'118'0,"-2"-55"66"0,-3 20-74 0,-5-8-85 0,-3-3 35 16,-1 3-25-16,-1 8 1 15,2 4 60-15,3 10 74 16,3 12-54-16,2 12-47 0,3 14-56 16,2 11-35-16,0 11 15 15,2 10 3-15,6 7 5 16,3-3-3-1,5-4 3-15,3-6-93 0,4-11-66 16,2-11-49-16,-2-12-46 0,-3-9-206 16</inkml:trace>
  <inkml:trace contextRef="#ctx0" brushRef="#br0" timeOffset="15478.416">12971 1953 1292 0,'0'0'103'0,"0"0"-54"0,0 0 19 16,0 0-27-1,46-44-9-15,-20 24-29 16,2-2-3-16,-4 4 2 0,-1 2 1 16,-7 2-4-1,-5 2 4-15,-3 3-1 0,-2 4 1 16,-3 0 27-16,-3 3 15 15,-2 2-27-15,-4 0-13 0,-3 6-29 16,-3 1-124 0,-6 2-134-16,-4-2-433 15</inkml:trace>
  <inkml:trace contextRef="#ctx0" brushRef="#br0" timeOffset="16098.199">13424 1689 1421 0,'0'0'-13'16,"-12"-36"-7"-16,10 16 33 16,-3 0-3-16,0 4-1 15,-4 7 5-15,-3 9-4 16,-1 12-2-16,0 14-22 0,2 9-2 16,5 8 8-16,1 1 6 15,6-5-2-15,9-6-12 16,6-12-21-16,4-11 19 15,0-10 9-15,2-12 4 0,-1-10 11 16,-4-9 3-16,-3-6 2 16,-9-9 26-16,-5-7 19 15,-4-6 15-15,-10-5-23 16,-5-2 5-16,-5 6-6 16,1 9-34-16,2 10-2 0,5 17 42 15,4 17-6-15,6 15-35 16,2 22-34-1,4 13 6-15,9 13 13 0,8 8 3 16,8-1-3-16,4-5-56 16,5-10 3-16,0-15-13 0,-2-12 24 15,-6-11-9-15,-5-8 29 16,-5-6 23-16,-3-11 6 16,-3-3 4-16,-3-4-1 15,-2-2-1-15,-1 4-3 0,-3 2 37 16,-1 4 10-16,0 7-6 15,0 3-8-15,0 5-26 16,0 8-26-16,0 3-114 16,0 0-74-16,0-1-359 15</inkml:trace>
  <inkml:trace contextRef="#ctx0" brushRef="#br0" timeOffset="16261.678">13576 1302 1353 0,'0'0'99'0,"0"0"-6"0,0 0-67 0,0 0-39 15,0 0-115-15,-5 40-60 0,20-13-162 16,3 1-258-16</inkml:trace>
  <inkml:trace contextRef="#ctx0" brushRef="#br0" timeOffset="16626.089">13731 1515 813 0,'0'0'79'0,"0"0"73"0,0 0-42 16,0 0-73-16,0 0-7 16,0 0-14-16,0 0-10 15,23 9 1 1,-19-18 6-16,0-2 11 0,0-2 17 0,2-5-13 31,-1-2 0-31,1 3-18 0,-1 1-6 16,1 3 10-16,2 3-6 0,0 5-4 15,3 3-6-15,0 2-3 16,2 0 0-16,0 0 5 16,-2 5 1-16,1 0-1 15,-3-1 0-15,-3 0-10 0,-4-1-4 16,-1-3 16-16,-1-3 16 16,0-6 130-16,0-5-87 0,0-4 43 31,0-5-36-31,0 3-26 15,4-1-30-15,0 3 1 0,6 4-7 16,2 6-11-16,5 8-6 16,0 3 0-16,3 12 3 15,0 7-37-15,-2 10-111 16,-6 5-145-16,-7 6-313 0</inkml:trace>
  <inkml:trace contextRef="#ctx0" brushRef="#br0" timeOffset="21774.024">20196 4703 570 0,'0'0'0'0,"0"0"411"0,-12-31-411 0,5 25-187 16,1 4 187-16,-11-13-508 15</inkml:trace>
  <inkml:trace contextRef="#ctx0" brushRef="#br0" timeOffset="22124.347">19637 4690 490 0,'0'0'21'0,"-41"12"38"15,27-9 12-15,7 2 28 16,7 1 3-16,7-2-49 16,11 1-6-16,12 1 59 15,14 1-20-15,13-2-16 16,12-2-25 0,11-3-12-16,10 0-11 15,6-3-4-15,3-2 1 16,-2-2-9-16,-5 1-5 15,-8-1-2-15,-12 2-1 0,-15 0-2 0,-14 2 3 16,-13 0-2-16,-12 1 1 16,-10 2 0-1,-8 5-4-15,-12 3-70 16,-14 0-124-16,-13-1-539 16</inkml:trace>
  <inkml:trace contextRef="#ctx0" brushRef="#br0" timeOffset="25629.263">17788 9009 795 0,'0'0'7'0,"0"0"-13"0,0 0 2 0,0 0 10 15,0 0-8-15,0 0 20 16,0 0 7-16,0 0-12 15,19 40 1-15,-11-28 5 16,-1 0-3-16,1-2 5 16,4-3-3-16,1-1 3 15,4-4 6-15,7-2 4 0,4-10 16 16,9-8 13-16,8-6-6 16,6-6-12-16,5-4-9 15,1 1-13-15,0-1-10 16,-2 2-2-16,-6 6-3 0,-8 3 6 15,-8 3-5-15,-8 5-3 16,-7 4 6-16,-7 2 22 16,-3 3-6-16,-5 3-14 15,-1 1-8-15,-2 2-2 0,1 0-1 16,0 0-2-16,-1 0-1 16,0 0-2-16,0 3-1 15,0-1 5-15,-2 3 1 16,-1 0-6-16,1-1-2 15,-4 0-7-15,3-1-7 16,0 1-8-16,-1-2-13 0,1 0-13 16,-1 0-17-16,0 0-50 15,-1-2-8-15,-3 0-142 16,-2-5-201-16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56:05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4218 11645 470 0,'-10'-3'12'0,"1"-2"47"0,4 0-13 0,-1-2 48 15,3 2 6-15,0 0-14 16,1 2-14-16,2 1 9 15,0 2-20-15,2 0-65 0,7 5-13 16,2 2 19-16,9 0 9 16,5-1-6-1,7-1 1-15,8-2 3 0,8-1 0 16,7-2-1-16,2 0 2 16,4 0 0-1,4 0-41-15,-5 0-80 0,-2 0-121 16,-6-2-156-16</inkml:trace>
  <inkml:trace contextRef="#ctx0" brushRef="#br0" timeOffset="433.391">6111 11743 870 0,'0'0'12'0,"0"0"14"0,0 0-37 16,52-4 16-16,-8 4 14 15,9 0-6-15,12 0-7 16,8 0-1-16,9 0-3 16,8 0-118-16,4-3-157 0,7-3-197 15</inkml:trace>
  <inkml:trace contextRef="#ctx0" brushRef="#br0" timeOffset="774.252">8482 11663 784 0,'0'0'46'16,"0"0"-56"-16,0 0 5 15,43 14 10-15,-6-11 2 16,10-2-1-16,10-1 2 15,12-1-26-15,11-6-199 16,7-3-180-16</inkml:trace>
  <inkml:trace contextRef="#ctx0" brushRef="#br0" timeOffset="1150.235">10487 11696 673 0,'0'0'34'16,"0"0"41"-16,0 0-45 16,0 0-44-16,0 0 13 0,55-5 9 15,-15 5-2 1,13 2-1-16,12-1 0 0,11-1-25 15,8 0-104-15,8 0-44 16,6-2 80-16,5-3-224 16</inkml:trace>
  <inkml:trace contextRef="#ctx0" brushRef="#br0" timeOffset="1436.342">12644 11719 764 0,'0'0'23'0,"0"0"-31"16,0 0-13-16,37 7-4 15,-4-7-101-15,16-1-122 0</inkml:trace>
  <inkml:trace contextRef="#ctx0" brushRef="#br0" timeOffset="1849.694">18191 11620 478 0,'132'5'5'0,"-7"-2"28"0,-4 1-14 16,-7-1-7-1,-5 1-6-15,-6 0-3 0,-13 0-3 16,-10-1 2-16,-13 2-1 16,-10-2-90-1,-16-1-258-15</inkml:trace>
  <inkml:trace contextRef="#ctx0" brushRef="#br0" timeOffset="4860.505">6890 11261 457 0,'4'-1'-28'0,"1"1"11"0,0 0 15 15,3 0 0-15,-1 2 5 0,2 3-3 16,1 2 0-16,0 2-4 15,1 3 60-15,0 2 45 16,0 0 8-16,-1-2-35 16,-1-3-14-16,-1-4-18 0,1-5 20 15,-1-6 27-15,-1-8 28 16,-2-6-14 0,1-7-38-16,-1-4-21 15,-1-3-17-15,-3-3-11 0,-1 0-4 16,-3-2 8-16,-5 2-6 15,-2 4-5-15,-2 3-2 0,0 5 0 16,1 8 16 0,1 6-11-16,1 5-7 15,2 6-2-15,1 0-4 0,2 8-5 16,2 5-6 0,1 2-110-16,1 0-59 15,0-2-120-15,0-5-320 0</inkml:trace>
  <inkml:trace contextRef="#ctx0" brushRef="#br0" timeOffset="5087.534">6891 11009 956 0,'0'0'80'16,"0"0"-7"-16,-5-38-24 15,13 22-2-15,4-1-6 16,3 1-14-1,3 2-6-15,6 3-9 16,-1 4-7-16,4 4-2 0,0 3 0 16,-1 2-4-16,0 7 2 15,-3 4 1-15,-4 6-4 16,-4 4-106-16,-5 1-142 16,-5 0-425-16</inkml:trace>
  <inkml:trace contextRef="#ctx0" brushRef="#br0" timeOffset="5935.59">11224 11262 413 0,'0'0'21'0,"0"0"36"0,0 0 46 15,0 0-27 1,0 0-6-16,0 0-6 0,0 0-13 0,0 0 7 15,0 0 20-15,22-18-20 16,-16-1-28 0,0-3-15-16,-2-5 1 0,0-1 3 15,-4-4 14-15,0-1 0 16,-7-1-5-16,-1 1-13 0,-5 3-6 16,-1 4-5-16,1 4 3 15,-2 9 3 1,2 5 6-16,3 6 0 15,0 4-13-15,4 8-5 0,1 6-4 0,0 6 4 16,2 4-88-16,1-3-95 16,2-2-100-16,0-5-303 15</inkml:trace>
  <inkml:trace contextRef="#ctx0" brushRef="#br0" timeOffset="6135.948">11098 11031 893 0,'0'0'57'0,"0"0"47"16,-5-36-21-16,15 24-36 15,5 0-4-15,5 1-11 16,4 4-10-16,3 2-13 16,1 5-4-16,0 3-3 15,0 8-1-15,-5 8 3 0,-6 11-24 16,-10 8-92-16,-9 10-127 15,-16 10-453-15</inkml:trace>
  <inkml:trace contextRef="#ctx0" brushRef="#br0" timeOffset="8209.638">16992 11349 711 0,'0'0'101'0,"0"0"-117"0,35-5 68 0,-17-8 22 16,4-2-26-16,0-6-11 0,3-6 8 15,-2-4-10 1,-1-3-2-16,1-3-4 0,-3-1-3 16,-2-3-1-1,-1-2 4-15,-4 3 5 16,-5 0-14-16,-3 0-8 0,-4 3-1 0,-1 5-5 16,-6 4-1-16,-1 5-1 15,-2 5-2-15,-1 6 4 16,0 5 8-1,1 5-7-15,-1 2 1 0,2 9-9 0,1 4-4 16,-1 4 4 0,3 3-17-16,0 1-88 0,3-1-46 15,2-2-50 1,0-2-96-16,0-2-120 0</inkml:trace>
  <inkml:trace contextRef="#ctx0" brushRef="#br0" timeOffset="8430.598">17130 10933 647 0,'0'0'106'16,"0"0"5"-16,0 0-7 0,-7-35-43 31,14 26-33-31,3-3 0 16,5-1-2-16,0 2-8 16,4 0-8-16,1 3-4 0,0 2-4 15,3 5 0 1,-1 1-1-16,-2 5-2 0,-1 8 3 15,-6 4 4-15,-4 7 2 16,-7 5 0-16,-2 7-22 16,-11 4-43-16,-5 0-73 15,-8 0-144-15</inkml:trace>
  <inkml:trace contextRef="#ctx0" brushRef="#br0" timeOffset="11600.4">15032 10456 544 0,'0'0'42'0,"0"0"20"0,0 0 33 0,0 0-39 15,0 0-28-15,0 0 43 16,0 0 32-16,43-11-6 0,-18 2-10 15,5-3-18-15,5-4-32 0,5-4-22 16,0-1-5-16,1-1-5 16,-4 2-4-16,-5 2 0 15,-6 3 5 1,-7 4-4-16,-8 3-3 0,-9 1-60 16,-5 5-60-16,-18 0-176 0</inkml:trace>
  <inkml:trace contextRef="#ctx0" brushRef="#br0" timeOffset="11998.33">12912 10363 1204 0,'0'0'20'0,"33"-5"-24"0,2-4 93 0,13-3 3 16,9-3-44-16,4-3-32 16,3 1-8-16,3-1-4 15,-1 1 1-15,-1 1-61 16,-5-2-89-16,-6 1-109 15,-8-4-218-15</inkml:trace>
  <inkml:trace contextRef="#ctx0" brushRef="#br0" timeOffset="12430.911">11092 10289 690 0,'0'0'-13'0,"0"0"0"0,0 0 9 16,40 20 4-16,-13-22 11 15,6-5 82-15,7-1 19 16,4-4-52-16,8-2-39 16,0-1-14-16,0-5-41 0,-2-3-353 15</inkml:trace>
  <inkml:trace contextRef="#ctx0" brushRef="#br0" timeOffset="12773.897">9511 10282 783 0,'0'0'2'0,"0"0"-46"0,34 1 37 16,-4-1 6-16,5-2-6 0,4-7-181 31</inkml:trace>
  <inkml:trace contextRef="#ctx0" brushRef="#br0" timeOffset="22499.632">6080 6256 590 0,'-19'-2'2'0,"2"-1"0"0,4-2-2 0,3 0 2 15,0 0 8-15,3 0 25 16,0 0-7-16,2 2 5 15,2 0 0-15,-2 1 1 0,3 0 4 16,0 0 7-16,2 1 5 16,0 1 13-16,0 0-8 15,4 0-47-15,6 0-3 16,4 1 32-16,3 1 1 16,7 0-17-16,7-1-9 0,5-1 0 15,7-2 2-15,8-4 12 16,9-2 2-16,8-5-14 15,1-1-6-15,2 0 1 16,-3 0-4-16,-6 1-3 0,-7 3 0 16,-12 2-2-1,-9 3 3-15,-11 3-2 0,-7-1-3 16,-8 3-2-16,-8 0-7 16,-3 4 7-16,-11 2 5 15,-4 4-65-15,-6 1-84 0,-3 0-91 16,-3 0-460-16</inkml:trace>
  <inkml:trace contextRef="#ctx0" brushRef="#br0" timeOffset="23070.629">6041 6224 874 0,'0'0'5'0,"0"0"4"0,0 0-8 0,-26 37 5 0,25-13 11 15,1 2-3-15,0 2-8 16,4 1-3-16,-1-3-2 0,1-2 1 15,-1-4 2 1,-2-4-3-16,1-6 1 0,-2-4 0 16,3-4 1-16,4-3 32 15,5-7 30-15,8-4 12 16,8-5-42-16,10-2-22 16,10-1-11-16,5 2 1 0,6 2-2 15,3 5-1-15,-1 3 2 16,-3 1-10-16,-1 4 16 15,-5 0-7-15,-6 0-21 0,-5-1-4 16,-6 1 6 0,-6-1 9-1,-7-1 7-15,-6 0 3 0,-6-1 0 0,-4-1 4 16,-3-3 38 0,-2 0 10-16,-1-3 5 0,0-5-5 0,-4-2-9 31,-1-2-13-31,0-1-7 0,-1 1-9 15,0 3 2-15,0 3 3 16,2 6-11-16,-1 2-6 16,4 4-3-16,0 3-19 0,-1 1-94 0,-1 0-138 31,-2-2-249-31</inkml:trace>
  <inkml:trace contextRef="#ctx0" brushRef="#br0" timeOffset="23742.941">4651 6206 91 0,'0'0'538'0,"0"0"-396"0,0 0-20 15,0 0-55-15,29-29 34 16,-2 20-16-16,9-4-32 15,8 3-27-15,10-3-11 0,8 0-8 16,5-2-3 0,3 2 2-1,-1-1-2-15,-2 1 0 0,-7 3 1 0,-9 2-5 16,-11 2-29-16,-14 4-14 16,-10 2-58-16,-16 3-53 15,-13 5-55-15,-16 4-156 16</inkml:trace>
  <inkml:trace contextRef="#ctx0" brushRef="#br0" timeOffset="24182.173">4787 6132 664 0,'0'0'104'15,"0"0"-26"-15,-27 20-68 0,23 1-10 16,4 8 9-16,0 5 5 15,0 1-9-15,4 1 2 16,1-3-4-16,-1-3 2 16,0-9-2-1,-2-4 0-15,0-8-4 0,0-5 2 16,-1-4 30 0,4-3 107-16,5-6-39 0,3-2-92 0,7-2-6 15,8-2 2-15,5 0-3 16,9 3-1-1,2 2 1-15,5 4 1 16,3 1 1-16,-1 3-1 16,-2 1 0-16,-7 0 0 15,-8-1-4-15,-8-2-13 0,-6-1 7 16,-8-2 10-16,-5-2 3 16,-4-4 10-16,-3-2 46 15,-3-3 7-15,-4-3-7 16,-3 0-16-16,0-1-18 15,0 4-12-15,2 2-1 0,4 5 3 16,-1 7-13-16,4 4-4 16,0 5-53-16,-4 0-181 15,0-2-330-15</inkml:trace>
  <inkml:trace contextRef="#ctx0" brushRef="#br0" timeOffset="24881.309">10238 6247 642 0,'0'0'112'0,"0"0"-7"0,0 0-30 0,37-2 36 16,-3-2-23-16,11-3-17 16,8-1-28-1,8-1-22-15,4-1-16 16,-1 1-2-16,0-1 3 0,-5 3-2 0,-7 2-1 16,-10 1-34-1,-11 4-68-15,-13 0-46 16,-15 5-65-16,-13 1-127 0</inkml:trace>
  <inkml:trace contextRef="#ctx0" brushRef="#br0" timeOffset="25357.239">10231 6254 756 0,'0'0'10'16,"0"0"-7"-16,-31 45 11 0,24-24 13 16,-1 3-10-16,4-1-4 15,-1-1-6-15,3 0 1 16,1-4-4-16,-1-1-2 16,0-4 0-16,1-3 1 15,1-4 4-15,1-4 3 0,6-2 0 16,7-3 10-16,6-5 41 15,6-2-34-15,10-2-21 16,7 3-4-16,8 3-9 16,2 4 13-16,4 2-2 0,3 4-6 15,-1 4 2-15,-3 1-13 16,-5-1-39-16,-7-3-15 16,-9-4 23-16,-9-1 41 15,-9-7 5-15,-5-4 12 0,-6-2 91 16,-5-2-16-16,-1-2 4 15,-1-1-19-15,-3-3-16 16,1-2-13-16,0-2-19 16,3-1-20-16,0 2-4 15,0 5 0-15,2 3-3 16,-1 8 0-16,-1 8 0 0,0 7-16 16,-4 11-13-16,-5 1-71 15,-2 0-170-15,-2-1-642 16</inkml:trace>
  <inkml:trace contextRef="#ctx0" brushRef="#br0" timeOffset="26059.903">16040 6269 775 0,'0'0'4'0,"0"0"-2"0,0 0 69 0,0 0-6 0,0 0-17 31,43-22 25-31,3 14 16 16,18-3-23-16,14-2-20 0,13 0-14 15,6-2-16-15,2 3-8 16,-2 0-5-16,-8 2 1 15,-12 4-2-15,-14 1 1 16,-13 3-1-16,-18 2-16 0,-16 2-45 16,-16 5-60-16,-18 3-15 15,-18 3 43-15,-17 3-241 16</inkml:trace>
  <inkml:trace contextRef="#ctx0" brushRef="#br0" timeOffset="26534.255">16112 6215 823 0,'0'0'62'16,"0"0"-54"-16,-26 37-9 16,19-12 9-16,1 3 4 15,3 2-2-15,-2-2-2 0,3 0-4 16,1-3 1-16,1-5-2 15,0-3 0-15,0-5-1 16,3-7-1-16,7-3 7 16,7-2 31-16,7-3 11 0,11-5-21 15,14-1-9-15,10-4-10 16,10 3-3-16,6 1-5 16,3 0 0-16,-3 3 0 15,-5 2-2-15,-6-1 3 0,-10 1-2 16,-12-2 0-16,-4 0 2 15,-11-3-2-15,-5 0 3 16,-7-1 3-16,-7-5 48 16,-4 0 22-16,-1-5-16 0,-3-5-16 15,2-3-9-15,-1-1-12 16,3 0-16 0,-3 4-4-16,1 4-1 0,2 6 2 15,-1 7 4-15,-3 5-6 16,0 3-4-16,-2 8-5 15,-4 5-3-15,-3 5-77 0,-5 1-123 16,-3 0-241-16</inkml:trace>
  <inkml:trace contextRef="#ctx0" brushRef="#br0" timeOffset="27153.756">14493 6213 562 0,'0'0'126'0,"0"0"29"0,0 0 17 16,0 0-120-16,54-31 4 0,-3 19 26 16,12-3-26-16,10 2-25 15,6 1-15-15,1 1-10 16,-2 4-1-16,-4 1-5 16,-6 2 4-16,-11 1-1 15,-8 1 0-15,-11 2-30 0,-13 0-28 16,-13 4-30-16,-12 5-46 15,-15 0-2-15,-17 4-46 16,-14 0-540-16</inkml:trace>
  <inkml:trace contextRef="#ctx0" brushRef="#br0" timeOffset="27604.647">14503 6185 970 0,'0'0'6'16,"-31"-2"-3"-16,21 12-1 16,3 8-1-16,4 2 4 15,2 7 4-15,1 1-5 16,4 1 0-16,3-1 0 0,3-2 0 16,-1-4 0-16,3-5-1 15,-1-4-2-15,5-3-1 16,4-5-2-16,8-2 2 15,6-1 1-15,9-2 2 0,8 0 0 16,6-2-2 0,4 1-1-16,1-1 2 0,0 0 0 15,-1-3-1-15,-7-1 1 16,-4-2-1 0,-9-2 0-16,-6-1 2 15,-7-3-1-15,-8 0 2 0,-2-4 0 16,-5-1 41-16,-2-5 23 0,-1-3-23 15,-3-2-21 1,-2-1-11-16,-2 4-1 0,0 3 14 0,-3 6 54 16,0 6-30-1,0 5-22-15,-4 3-11 16,-2 3-12-16,-1 1-8 0,-3 5 1 16,-2 2-90-1,-2-1-130-15,-5-1-253 0</inkml:trace>
  <inkml:trace contextRef="#ctx0" brushRef="#br0" timeOffset="28126.593">12981 6122 747 0,'0'0'91'0,"50"-13"-55"0,-6 4 52 0,8-1-34 16,7-2-10-16,4 0-12 15,2-1-15-15,-3 1-9 0,-5 2-6 16,-7 2 0-16,-7 3 3 16,-10 3-3-16,-13 2-25 15,-12 2-81-15,-12 3-97 16,-20 3-107-16</inkml:trace>
  <inkml:trace contextRef="#ctx0" brushRef="#br0" timeOffset="28567.063">12996 6104 620 0,'0'0'44'15,"0"0"-2"-15,0 0-40 16,-22 41 17-16,22-16 30 15,0 1-21-15,2 4-16 16,1 1-6-16,4-3-2 16,-3-3 1-16,2-5-1 0,-2-4 3 15,2-5-4-15,0-5-1 16,3-2 1-16,6-4 2 16,8 0 2-16,8-4-3 15,9-2 0-15,5 1 2 16,5-1-4-16,2 3-1 15,0 3 2-15,-2 0-2 0,-5 7-1 16,1-1 2-16,-6-1-2 16,-4-1-1-16,-5-4-4 15,-5-3 2-15,-7-9 2 16,-5-3 3-16,-5-6 31 0,-6-7 76 16,-3-2-18-16,-2-3-12 15,-5-3-18-15,-1-1-18 16,0 1-6-16,-1 5-15 15,1 3-7-15,1 6 6 0,2 5 3 16,-1 9-15 0,1 7-6-16,-4 5-5 0,-3 13-45 15,-5 3-123-15,-6 3-165 0</inkml:trace>
  <inkml:trace contextRef="#ctx0" brushRef="#br0" timeOffset="32184.759">21130 7460 1021 0,'0'0'44'0,"0"0"8"0,-8 41-25 15,12-9 11-15,6 7-10 0,5 6-19 16,5 1-6-16,3 2 4 16,3-7-39-16,-1-6-158 15,-1-10-210-15</inkml:trace>
  <inkml:trace contextRef="#ctx0" brushRef="#br0" timeOffset="32469.032">21385 7447 1180 0,'0'0'37'0,"0"0"-18"15,0 0-22-15,0 0-2 16,-10 31 3-16,12-13-1 16,4-2 5-16,6-3-2 15,2-5-3-15,6-5 40 0,4-3 44 16,2-2-19-16,0-1-20 15,0 0-19-15,-3 1-8 16,-3 2-5-16,-5 3-9 16,-3 5 2-16,-4 3-4 0,-6 5 2 15,-2 2 3-15,-8 7-2 16,-8 3-52-16,-4-1-84 16,-6-1-102-16,-2-5-127 15</inkml:trace>
  <inkml:trace contextRef="#ctx0" brushRef="#br0" timeOffset="32615.691">21416 7463 907 0,'12'-35'169'0,"3"3"-74"0,3 3-16 16,4 3-53-16,6 4-24 16,-1 3-2-16,2 2-27 15,-1 1-152-15,0 2-155 16</inkml:trace>
  <inkml:trace contextRef="#ctx0" brushRef="#br0" timeOffset="32776.119">21871 7119 1038 0,'0'0'266'16,"0"0"-248"-16,-6 47 22 0,2-19 33 15,-2 8-48 1,-1 4-19-16,-1 1-1 15,-2 0 2-15,0-4-105 0,-1-9-160 16,3-8-110 0</inkml:trace>
  <inkml:trace contextRef="#ctx0" brushRef="#br0" timeOffset="32976.985">21676 7087 1343 0,'0'0'91'16,"-27"9"-12"-16,22-4-12 0,5 0-54 31,2-3-15-31,7-2 7 0,3 0-1 0,0 0 0 32,2 0-10-32,-1 0-93 15,-3 2-110-15,-7 1-169 0</inkml:trace>
  <inkml:trace contextRef="#ctx0" brushRef="#br0" timeOffset="33229.987">21971 7427 1006 0,'0'0'190'0,"0"0"-156"16,30-3 107-16,-15-7-84 15,-5 0-29-15,0-2-20 16,-6 1-2-16,-4 2 3 16,-3 3-2-16,-8 6-5 15,-4 1-7-15,-4 9-1 0,2 2-29 16,-1 6-48-16,1 2-37 16,1 1-66-16,1 1-46 15,2 1-236-15</inkml:trace>
  <inkml:trace contextRef="#ctx0" brushRef="#br0" timeOffset="33532.203">21384 8063 948 0,'0'0'206'16,"0"0"-177"-16,27-6-4 0,15-15 32 15,11-9-23-15,10-9-19 16,8-6-7-16,5-4-2 16,-2-3-3-16,-1-2-1 15,-4 3-1-15,-6 3 4 16,-8 4-4-16,-10 7 5 0,-8 7 13 16,-12 7 19-1,-8 7 4-15,-7 6 3 0,-9 5-21 16,-2 5-6-16,-12 5-18 15,-5 9-9-15,-7 1-67 16,-4 5-136 0,-5-2-168-16</inkml:trace>
  <inkml:trace contextRef="#ctx0" brushRef="#br0" timeOffset="36094.736">17428 5719 901 0,'0'0'17'0,"0"0"-19"0,0 0 30 0,0 0 46 16,35 12-1-16,-19-33 33 16,2-11 3-16,4-11-34 0,3-9-25 15,3-9-10-15,0-5-19 16,1-1-13-16,-3-1-6 15,-2 6 0-15,-4 7 1 16,-5 8-4-16,-6 11 0 16,-5 10 5-16,-4 9-2 0,-3 9 5 15,-4 7-5-15,0 5-8 16,0 12-44-16,-3 4-100 16,2 2-44-16,-1-2-152 0,2 0-428 15</inkml:trace>
  <inkml:trace contextRef="#ctx0" brushRef="#br0" timeOffset="36363.212">17520 5197 832 0,'0'0'17'0,"10"-46"11"15,7 18 24-15,6-4 22 16,4-1-32-16,3 2-16 16,1 4-9-16,-3 6-9 15,-3 13-5-15,-8 9 0 16,-4 15-3-16,-6 13 3 16,-7 13 4-16,-3 9 0 0,-8 6-78 15,-8 1-150-15</inkml:trace>
  <inkml:trace contextRef="#ctx0" brushRef="#br0" timeOffset="37150.72">11411 5937 1049 0,'0'0'29'0,"9"-45"-35"0,2 9 13 16,8-12 41-16,3-8-15 0,3-8-5 15,2-2 11-15,-2 3-3 16,-3 4-9-16,-5 9 6 15,-4 12-2-15,-7 8-2 16,-2 7 5-16,-4 7 13 16,-1 2-5-16,-3 3-15 0,-2-1-7 15,0-1-8-15,2 2 10 16,0-1-1-16,1 0-6 16,-1 2-3-16,3 2-5 15,0 3-7-15,0 2 0 0,1 3 0 16,0 3-56-16,0 4-143 15,0 2-74-15,-2 3-271 16</inkml:trace>
  <inkml:trace contextRef="#ctx0" brushRef="#br0" timeOffset="44288.966">11476 3326 308 0,'0'0'-79'0,"0"0"45"0,24-30 38 0,-18 20 6 15,0-3 31-15,-2 2 34 16,-3-1 38-16,-1-2 20 16,0-1 3-16,-5 0-12 15,-3-2-31-15,-6 0-8 16,-4-2-19-16,-7 2-19 0,-5 0-14 16,-8 3-21-16,-8 0 5 15,-7 3-2-15,-10-1-9 16,-9 5 1-16,-11-1-2 15,-10 5 1-15,-12 2 0 0,-7 1-4 16,-12 6 1-16,-9 6-2 16,-7 3 0-16,-1 6-1 15,-2 3 3-15,0 5-1 16,5 2 2 0,7 4-1-16,5 3-3 0,8 2 2 0,6 4-3 15,4 1 1 1,10 2 0-16,5 3-1 0,11 1 1 15,9 1 1-15,12 0-6 0,14 1 3 16,14-2-2-16,16-1-2 16,15-2 3-16,14-2 0 15,15-3 0-15,15 0 3 16,15 0-1-16,9 1-2 16,12-2 4-16,10-1-1 0,10-1 1 15,10-1 1-15,9-2-2 16,8-4 3-16,5-7-1 15,9-4 0-15,2-6 2 16,4-4-3-16,3-4-2 16,-3-3 3-16,1-5-1 0,-3 0-2 31,-5-3 5-31,-5-9-1 0,-6-4 4 0,-7-6 12 16,-6-6 10-16,-12-4-2 15,-4-4-1-15,-8-3-6 0,-8-1-3 16,-10-3-6-16,-12-3-2 15,-9-2 4-15,-14-3 1 16,-14-4 18-16,-13-6 5 16,-10-5-16-16,-18-3-11 0,-14-4-5 15,-15-3-6-15,-12 1 3 16,-16 4-1-16,-14 7-3 16,-18 8 1-16,-14 13-2 15,-16 18-2 1,-17 16 5-16,-9 16-3 0,-16 27-6 0,-11 23 10 15,-13 19-18-15,-11 13-229 16,-6 6-460-16</inkml:trace>
  <inkml:trace contextRef="#ctx0" brushRef="#br0" timeOffset="48924.112">18762 3806 1015 0,'0'0'-40'0,"0"0"-39"16,-37-31 66-16,19 24 5 16,-4 2-8-16,2-1 18 0,0 4 25 15,5 1 33-15,5 1 37 16,6 0 2-16,10 1-47 15,18 1-23-15,19 0 74 16,19-2 3-16,26 0-42 16,20-3-39-16,17-1-18 0,14 0-1 15,8-2-1-15,4 3 1 16,-1-2-5-16,-5-2-2 16,-3 0 3-1,-6 1 0-15,-11 1-3 0,-9 2-1 0,-12 1 3 16,-15 2 1-16,-12 0-6 15,-16 0-104-15,-16 0-31 16,-15 0-35 0,-18 0-20-16,-12-1-61 0,-16-3-220 0</inkml:trace>
  <inkml:trace contextRef="#ctx0" brushRef="#br0" timeOffset="49161.518">20504 3603 610 0,'0'0'14'15,"0"0"88"-15,0 0 69 0,0 0-31 16,0 0-73-16,0 0-56 16,0 0 61-1,30-11 13-15,-3 20-44 0,3 3-19 0,2 5-10 16,2 1-4-16,-3 5-5 16,-4-1-1-16,-7 1 2 15,-11-2-3 1,-8-1 2-16,-7 2 1 0,-12-3 4 15,-7 3-1-15,-5-1-4 0,0-1-12 16,3-4-165 0,5-4-199-16</inkml:trace>
  <inkml:trace contextRef="#ctx0" brushRef="#br0" timeOffset="49925.001">21461 3323 1123 0,'9'-34'6'0,"-2"1"-9"0,1 7 12 16,-2 3 90-16,-2 10-7 15,-3 11-7-15,-1 14-36 16,-7 17-65-16,-3 16 12 16,0 14 26-16,-2 12-10 0,0 7-6 15,4 1-2-15,0-3-3 16,2-10 1-16,3-10 0 15,-3-11-3-15,1-10 3 16,-4-13 0-16,-1-8 1 0,-3-9 3 16,-5-5-3-16,-1-8-8 15,-1-7-3 1,3-5 4-16,3-3 5 0,8 0 0 16,6 1-1-16,7 2 0 15,12 4-3-15,9 6-4 0,4 2 2 16,6 5-1-16,0 3 3 15,2 0 4-15,-2 1-3 16,-4 0-1-16,-4-1-22 16,-7-1 9-16,-4-2 8 0,-6-4 12 15,-5-3 0-15,-3 0 7 16,-3-1 33-16,-1 3 4 16,0 0-1-16,-1 4 2 15,1 4-17-15,0 1-15 16,0 10-37-16,2 3 12 15,1 5 7-15,2-2 3 0,0 0-4 16,2-4 4-16,1-6-2 16,1-5 3-16,1-2 3 15,-1-9 2-15,0-4 3 16,-1-6-2-16,-3-1 12 0,-3-3 14 16,-2 0-3-16,-1 3-19 15,-1 3-8-15,-2 4-5 16,-1 8-1-16,-3 5-8 15,1 10-71-15,-1 5-51 0,2 10 23 16,1 3-88 0,4 0-66-16,3-4-198 0</inkml:trace>
  <inkml:trace contextRef="#ctx0" brushRef="#br0" timeOffset="50459.425">21806 3745 659 0,'0'0'155'0,"40"-44"50"0,-21 14-62 0,1-2-10 0,-3-2-27 16,-4 1-32-16,-4 3-28 15,-4 5 0-15,-5 7 12 0,-3 8-9 16,-7 7-6-16,-3 3-35 16,0 4-13-16,1 7 6 15,5 3-1 1,6 5-2-16,5 3 1 16,10 2-3-16,7 3 5 0,3-1 1 15,2 1-3-15,-5-1-40 0,-6 0-15 16,-7-1-13-1,-8-3 15-15,-11-1 26 0,-5-4 17 16,-6-4 10-16,-1-3 1 16,4-7 2-16,2-3 4 15,10-8 20-15,7-5 43 0,9-7-36 16,13-8-32 0,8-7 2-16,8-6-4 0,5-1-1 0,-2 0-15 15,-2 4-6 1,-5 6 21-1,-10 9 1-15,-8 8 0 16,-8 5 27-16,-6 7 60 16,-4 3-20-16,-8 8-61 15,-2 4-11-15,-4 4 0 0,2 2 9 16,0 2-5-16,9 2 1 16,5-1 2-16,5 0-1 15,9 1-2-15,-3-1 6 16,2-1-5-16,-3-3 1 0,-6 3 1 15,-4-4-1-15,-10 3-7 16,-10-2 2-16,-8 2 5 16,-4-3 0-16,-8 1-8 15,-1-1-31-15,-1-1-20 0,0-3-54 16,3-4-128-16,-1 0-144 16</inkml:trace>
  <inkml:trace contextRef="#ctx0" brushRef="#br0" timeOffset="50689.998">21436 4117 1166 0,'40'-2'300'0,"15"-11"-302"0,16-4 45 0,18-2 25 15,9 0-54-15,5 1-4 16,-6-1-5-16,-1 1-4 15,-10 2-1-15,-12 3 5 0,-13 0-6 16,-14 2 1-16,-12 2 1 16,-14 3-21-16,-12 3-23 15,-14 3-50-15,-16 1-90 16,-15 6-208-16</inkml:trace>
  <inkml:trace contextRef="#ctx0" brushRef="#br0" timeOffset="80539.922">6111 6837 611 0,'0'0'42'0,"0"0"48"0,0 0 10 0,0 0-3 0,0 0-31 0,0 0-39 15,22-28-13-15,-9 16 1 16,3 1-12-16,-3 1-1 0,2 0-1 31,-1 4-2-31,-4 0 4 0,-2 0-3 0,0 3 1 16,-4 1 0-16,-1 0 1 15,-1 2 2 1,-1 5 1-16,-1 7-1 16,0 5 23-16,-3 4 26 0,0 6-18 0,-3 4-11 15,3 0-11-15,3-1-10 0,0-1-1 16,3-2 2-16,4-2-2 31,4-4-46-31,0-6-66 16,1-5-102-16,-2-7-259 15</inkml:trace>
  <inkml:trace contextRef="#ctx0" brushRef="#br0" timeOffset="80841.507">6391 6688 962 0,'0'0'47'0,"-21"40"-14"16,10-9 16-16,5 6-2 15,-1 4-19-15,5-1-19 16,2-5-7-16,2-6 2 16,6-7-3-16,3-10-3 0,1-8 8 15,2-4-2-15,-2-10 6 16,0-4 7-16,-4-5 12 15,-4 0-4-15,-1-1-1 16,-3 2-9-16,-7 1 1 0,-3 8 8 16,-3 3 5-16,-1 4-20 15,1 4-7-15,1 8-7 16,5 6-1-16,6 4-70 16,1 2-50-16,8-4-90 15,7-2-162-15</inkml:trace>
  <inkml:trace contextRef="#ctx0" brushRef="#br0" timeOffset="81226.964">6577 6774 689 0,'3'-33'100'15,"-3"2"9"-15,0 5-33 16,-3 7 39-16,-1 6 17 16,-3 11-35-16,-3 4-37 0,-2 8-45 15,2 8-11-15,1 2 1 16,2 2 2-16,6 1 1 15,2-2-7-15,9-1 2 16,4-3-2-16,4-1 2 16,1-4 1-16,-1 1 0 0,-3-3-3 15,-1 0-3-15,-6 1-31 16,-7 2 10-16,-2 0 16 16,-10 1 3-16,-3 1 6 15,-5-2 6-15,-1-3-8 0,1-4 4 16,2-5 0-16,1-2 8 15,6-8 10-15,3-5-13 16,5-2-3-16,2 0-9 16,8 0 3-16,2 0-5 15,1 3-2-15,2 1-65 16,-1 6-42-16,-3-1-35 0,-2 5-70 16,-3 1-140-16</inkml:trace>
  <inkml:trace contextRef="#ctx0" brushRef="#br0" timeOffset="84238.764">7219 5565 661 0,'-1'-6'116'0,"1"-4"-9"0,0 0 2 0,0-3-8 0,3 0-59 16,5-1-14-16,1 0-12 15,2-1-11-15,1 4-3 16,0 0-1-16,-1 4-2 16,-1 6-1-16,-1 1 0 15,-4 10-5 1,-2 3 5-16,-3 9 3 0,0 3 0 16,-3 6 1-16,-2 2-2 0,0 0-1 15,1 1 2 1,4-5-3-16,0-6 1 0,1-3 2 15,5-6-2-15,1-5 1 16,0-3 1-16,1-4-1 16,-1-2 2-16,2 0 2 0,-2 0-2 15,0 0 1-15,2 3-3 0,-1 0-1 16,1 4 1 0,1 3-1-16,2 3 0 0,-2 5 2 15,-3 4-2 1,0 4 0-16,-5 4 2 0,-2 1 0 15,-6 3 1-15,-7 0 3 16,-5-1 109-16,-3-2 17 0,-1-4-26 16,0-6-11-16,4-4-15 15,2-7-43-15,6-5-20 16,2-2-6-16,3-3-5 16,2-6-3-1,1-6-116-15,-2-5-164 0,-2-6-301 0</inkml:trace>
  <inkml:trace contextRef="#ctx0" brushRef="#br0" timeOffset="85715.785">21377 1656 897 0,'0'0'-44'0,"-37"0"8"0,24 0 63 0,3 0 36 0,6 0-7 15,4-3 17-15,7-4-52 16,8 0-19-16,4-4 30 16,7-4 11-16,5 0-23 15,4-3-7-15,1 0 1 16,2-2-6-16,-4 2 1 0,-4 1 3 16,-7 4 28-1,-6 2-8-15,-5 4-4 0,-8 4 52 16,0 3-17-16,-4 6-40 15,-7 9-23-15,-3 6 9 16,-4 10 30-16,-3 8-24 0,-1 9-9 16,2 5-4-16,1 0 1 15,7 0-1-15,4-2 0 16,4-6-64-16,4-5-79 16,4-10-57-16,4-10-74 0,2-10-143 15</inkml:trace>
  <inkml:trace contextRef="#ctx0" brushRef="#br0" timeOffset="86019.195">21826 1549 1004 0,'0'0'109'16,"0"0"39"-16,0 0-61 16,-34 36-92-16,13 2 12 0,0 9 4 15,3 2-4-15,8-3-6 16,9-5 0-16,5-10 0 15,10-9-4-15,4-10 1 16,3-6 2-16,-2-6-1 0,-1-6 8 16,-5-6 3-16,-4-3 0 15,-4-2 33-15,-5 1 18 16,-2 0-28-16,-10 3-21 16,-3 4-9-16,-2 4-5 15,0 5-6-15,-1 10-42 0,4 5-38 16,1 5-111-1,6-2-114-15,4-2-324 0</inkml:trace>
  <inkml:trace contextRef="#ctx0" brushRef="#br0" timeOffset="86367.671">22119 1638 1253 0,'19'-38'42'0,"-7"2"79"16,-7 4 20-16,-3 4-62 15,-2 7 5 1,-10 7-39-16,-4 8-26 16,-4 7-19-16,-1 9-6 0,1 7-1 15,1 8-1 1,7 4 0-16,7 4 5 0,6 2-7 0,12 2-59 16,5-1-11-16,2-2-18 15,-2-4-15 1,-3-4 30-16,-8-6 53 15,-9-3 18-15,-7-4 8 16,-10-3 21-16,-7-5 65 0,-3-1-3 16,0-3-7-16,2-1-7 0,6-3-6 15,3-6-27 1,9-2-16-16,7-4-8 0,4-2-13 16,13-2-56-16,3-3-107 0,6-1-74 31,5 1-115-31</inkml:trace>
  <inkml:trace contextRef="#ctx0" brushRef="#br0" timeOffset="86541.679">22278 1537 880 0,'0'0'321'16,"0"0"-140"-16,0 0-18 0,0 0-104 15,0 0-65-15,30 6-11 16,-11 11 12-16,4 1 7 15,5 4-2-15,2 2 3 16,-3 1-102-16,0-2-88 0,-6-1-84 16,-4-4-130-16</inkml:trace>
  <inkml:trace contextRef="#ctx0" brushRef="#br0" timeOffset="86718.881">22546 1418 912 0,'0'0'310'16,"-2"-32"-109"-16,-9 33-90 16,-5 17-69-16,-7 14-60 15,-9 12 7-15,-7 15 10 0,-3 12 6 16,-2-1 0-16,3-1-190 16,4-9-56-16,4-11-287 15</inkml:trace>
  <inkml:trace contextRef="#ctx0" brushRef="#br0" timeOffset="87349.226">22926 1377 1216 0,'0'0'37'0,"38"-45"12"0,-14 29 6 0,5 3-26 16,-1 6-17-16,-2 5-10 15,-3 2-5-15,-5 5 0 0,-6 7 2 16,-6 5-7-16,-6 5 3 15,-11 3-3-15,-5 2-8 16,-2-2-4-16,1-3-30 16,2-5 44-1,5-7 9-15,7-5 1 0,5-3-11 0,8-2-10 16,5-2 27-16,4-1-7 16,3-1 1-16,0 1-4 15,-3 3 0-15,-4 2 1 0,-6 6 3 16,-7 5-5-16,-3 4 6 15,-11 4 9-15,-7 1 5 16,-7 1-8 0,-2 0-1-16,-2-3-3 0,3 0-1 15,7-4-1-15,7-4-65 0,10-7-50 16,6-5-138-16,11-10-52 16,7-8-237-1</inkml:trace>
  <inkml:trace contextRef="#ctx0" brushRef="#br0" timeOffset="87602.374">23322 1364 984 0,'0'0'39'0,"0"0"-32"0,0 0 37 15,0 41-20 1,4-24-17-16,3-3 0 0,7-4-5 16,-2-5 5-1,4-5 6-15,0-6 65 16,0-6-12-16,-3-6-23 0,-3-3 20 15,-5-3 12 1,-5-2 8-16,-6 2-39 16,-9 3-28-16,-5 6-7 15,-6 6-9-15,-2 9-9 16,1 6 0-16,4 12 2 16,7 6 2-16,7 7-5 0,9 1-179 15,10-2-57-15,7-5-232 16</inkml:trace>
  <inkml:trace contextRef="#ctx0" brushRef="#br0" timeOffset="87793.031">23578 1230 799 0,'0'0'274'16,"15"-43"-34"-16,-13 35-51 0,-2 8-76 15,0 8-92-15,0 10-59 16,-5 5 38-16,2 7 1 15,1 6 1-15,-2 5-59 16,3-6-125-16,0-3-126 16,0-7-353-16</inkml:trace>
  <inkml:trace contextRef="#ctx0" brushRef="#br0" timeOffset="88047.16">23739 1207 1147 0,'0'0'88'15,"0"0"109"-15,0 0-109 16,-33 6-93-16,12 15-5 16,-4 5 6-16,0 2 8 15,6 1-2-15,5-4-2 0,7-5-2 16,7-5-2-16,10-5 3 16,10-4 4-16,3-4 5 15,7 0 2-15,5-2-8 16,3-4 4-16,2-2-3 0,-6 0-2 15,-3-1-11-15,-8 2-71 16,-9 1-41-16,-12 3-38 16,-12 1-75-16,-16 0-236 15</inkml:trace>
  <inkml:trace contextRef="#ctx0" brushRef="#br0" timeOffset="88397.391">21810 2167 1261 0,'-28'8'9'16,"20"-5"-10"-16,24-3-15 15,28-7-3-15,31-9 63 16,30-9 46-16,35-9-22 15,32-8-10-15,28-4-20 0,20 1-13 16,5 0-21 0,0 6-3-16,-10 5 4 0,-21 6-6 15,-26 4-10-15,-31 3 12 16,-28 1-2-16,-27 3 6 16,-32 0-2-16,-20 1 3 15,-18-2 10-15,-20 2 8 16,-22 1-26-1,-19 0-56-15,-23 1-202 0,-22 2-293 16</inkml:trace>
  <inkml:trace contextRef="#ctx0" brushRef="#br0" timeOffset="90689.691">12619 12899 1171 0,'33'-2'-4'0,"17"-6"3"0,20-4 117 0,23-1-41 16,11 0-47-16,12-2-19 15,9-2 0-15,4-1-6 16,-1-2-1-16,-3-2 4 0,-5 0-3 16,-8 0 1-16,-12 4-40 15,-16 0-120-15,-25-2-299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58:2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12876 9731 641 0,'0'0'69'0,"0"0"-58"0,0 0 101 0,0 0 69 16,0 0-93-16,7-43-13 0,-3 18 3 15,1-3-11-15,-2-7-29 16,-2-3-8-16,-1-4-11 16,0-3-12-1,-1 2-5-15,-2 1 0 16,-2 6-3-16,3 6 1 0,-1 7 1 16,0 10 1-16,1 6 2 15,0 7 0-15,-1 10-12 16,-2 9-4-16,1 7 12 15,-2 6-31-15,1 3-107 16,-2-1-91-16,2-6-238 0</inkml:trace>
  <inkml:trace contextRef="#ctx0" brushRef="#br0" timeOffset="254.471">12690 9495 828 0,'0'0'44'0,"-4"-38"80"16,8 19-3-16,13 0-55 0,7 0-8 16,7 1-10-16,8-1-15 15,5 5-10 1,0 3-13-16,1 4-5 0,-5 6-4 16,-4 2 2-16,-5 10-4 0,-7 3-1 15,-8 7 6-15,-6 4-4 16,-8 6 3-16,-2 5-40 15,-7 1-94 1,-6-1-129-16,-1-4-435 0</inkml:trace>
  <inkml:trace contextRef="#ctx0" brushRef="#br0" timeOffset="8294.906">15639 2049 805 0,'0'0'180'0,"0"0"-80"0,0 0 7 0,0 0-54 16,42-38 12-1,-10 22-13-15,5 4-38 0,1 0-11 16,1 5 0-16,-2 3-5 15,-4 4 3 1,-6 0-2-16,-7 5-48 0,-6 3-30 16,-10 2-72-16,-6 2-9 0,-12 4 25 15,-10 0-146-15</inkml:trace>
  <inkml:trace contextRef="#ctx0" brushRef="#br0" timeOffset="8601.678">15713 2059 493 0,'0'0'198'15,"-22"-39"-189"-15,15 20 41 16,4 6-7-16,1 3 57 16,-1 10-6-16,0 6-42 0,1 13-81 15,-1 9 25 1,-2 10 10-16,1 8-4 16,0 7-1-16,2 1 0 0,2 0-2 15,0-5 1 1,5-6 1-16,0-9 7 0,4-7 63 15,2-12 5-15,6-5-1 16,4-7-1-16,5-3 20 16,7-7-3-16,3-6-40 0,3-3-28 15,0-2-16-15,-3 0-1 16,-7 1-2-16,-6 3-4 16,-5 2 3-16,-10 3-1 15,-4 4 3-15,-4 2-37 0,-10-1-146 16,-3-3-311-16</inkml:trace>
  <inkml:trace contextRef="#ctx0" brushRef="#br0" timeOffset="9012.521">16355 2003 838 0,'0'0'67'0,"-31"10"-20"0,7 10 21 0,-7 8-6 0,-2 7 7 16,-1 5-22-16,7 0-12 16,6 0 18-16,9-5-1 15,9-6-9-15,6-6-5 16,11-6-19-16,7-9 2 16,6-1 8-16,3-7-2 0,4 0-13 15,-1-5-5-15,-2-2-5 16,-1-1-14-16,-5-2-76 15,0-1-73-15,-3-3-46 16,-5-4-80-16,-2-3-286 0</inkml:trace>
  <inkml:trace contextRef="#ctx0" brushRef="#br0" timeOffset="9246.693">16548 2054 846 0,'0'0'121'15,"0"0"3"-15,0 0-25 16,0 0-17-16,0-28-2 15,0 26-34-15,2-1-28 16,-1 0-17-16,1 1 6 0,-1 0-6 16,0 2-1-16,-1 0 1 15,0 0-2-15,0 0-2 16,0 0-3-16,0 0-2 16,0 0-4-16,0 0-20 15,-3 0-26-15,1 1 12 0,0 1 15 16,-2 1-77-16,1-2-74 31,2 1-79-31,1-2-109 0</inkml:trace>
  <inkml:trace contextRef="#ctx0" brushRef="#br0" timeOffset="9531.611">16554 1983 689 0,'0'0'164'16,"0"0"3"-16,0 0-57 15,0 0-37 1,0 0-60-16,0 0-43 0,-1 32 37 15,1-8 8-15,-1 4-6 16,-2 4-3-16,0-1-2 16,-3 0-1-16,3-5 1 15,2-4-4-15,1-7 1 0,0-3 11 0,2-7 46 16,6-1 0 0,0-3 23-16,1-1-19 0,2 0-14 31,1 0-26-31,-2-4-10 15,2 1-6-15,0-3-4 0,-1-1 1 16,2-2-18-16,1 0-91 16,1-4-74-16,0-2-91 15,0-3-204-15</inkml:trace>
  <inkml:trace contextRef="#ctx0" brushRef="#br0" timeOffset="9789.063">16827 1930 932 0,'0'0'90'16,"-29"12"11"-16,15-1 1 16,1 3-17-16,4 2-20 15,4 1-42-15,5 0-18 16,7 0-1-16,4 1 0 16,2-3-1-16,2-1 1 0,-2-1 0 15,-5-3-3-15,-3 0 0 16,-5-1 0-16,-3 1 1 15,-9 0 7-15,-3 0-3 16,0-1-4-16,-1-1 2 0,5-4-2 16,2-2-1-16,7-2-96 15,2-8-71-15,8-7-272 16</inkml:trace>
  <inkml:trace contextRef="#ctx0" brushRef="#br0" timeOffset="10203.097">16970 1935 713 0,'0'0'386'0,"0"0"-344"16,36-26 49-16,-18 16-26 0,2 0-17 15,1 0-38-15,-1 2-7 16,1-1-1-16,-4 1-1 16,-6 3 0-16,-1 1 0 15,-5 2 2-15,-3 0 7 16,-1 2 8-16,-1 0 31 15,-1 0-25-15,-3 3-24 0,0 2-3 16,-1 3 0-16,1-1 0 16,0 3 1-1,1 2-2-15,2-2 6 0,-1 2-2 0,2 2 1 16,-1 1 4 0,-1 1 1-16,2 2-2 0,0 1 0 15,2 0 1-15,1 1-2 0,-1-3 1 16,1 2-4-16,0-4 2 15,-3 0 3 1,-2-3 22-16,-6 0 33 16,-8-1-10-16,-3-1-13 0,-5-2-11 15,0-1-13 1,-1 2-7-16,5-3-2 0,4-3-2 0,6-3-40 16,4-7-298-1,6-8-524-15</inkml:trace>
  <inkml:trace contextRef="#ctx0" brushRef="#br0" timeOffset="11373.481">17803 2318 388 0,'0'0'110'0,"0"0"-10"0,0 0-75 16,0 0 34-16,0 0 55 0,0 0-61 16,32 15-5-1,-16-10 10-15,10-2 9 0,10-2-19 16,12-1 0-16,12-5-15 0,12-4-19 15,10 1-8 1,12-5-2-16,9 1 0 16,6-1-3-16,9 0 0 15,8-2 1-15,8 2-3 16,3-1 3-16,0 3 10 0,0 1 14 0,-1 3-8 16,-5 3-11-16,-8 2 5 15,-12 1-7-15,-6 1-3 16,-11 0-2-16,-10 2 1 15,-10 0 4 1,-9 0 7-16,-2 1 14 0,-4-3 13 16,-2 2 13-16,-1-2 6 15,-1 0-25-15,-1 0-14 0,-3-4-7 16,-5 1-2-16,-7-1 0 16,-12 1-3-1,-7 1-4-15,-10-1 3 16,-10 0 5-16,-13 2 9 0,-15-3-89 0,-14-2-217 15,-18-6-190-15</inkml:trace>
  <inkml:trace contextRef="#ctx0" brushRef="#br0" timeOffset="11881.119">19026 1894 1050 0,'0'0'13'0,"-29"-17"42"0,10 16-7 0,-5 2-28 15,0 6-4-15,0 4-3 16,6 6-2-16,5 3-5 15,7 2-2-15,6 2-3 0,10-1 0 16,7 0 5-16,3-2 1 16,6-3-1-16,0-2 0 15,-2-3 0-15,-7-4-5 16,-3-3 1-16,-7 1 0 0,-7-2-3 16,-8 1 4-16,-8-1 9 15,-5 3-5-15,-2-1-2 16,1 1-2-16,3-1 0 15,8-1-3-15,6-4-31 0,6-2-181 16,14-5-116-16,6-8-263 16</inkml:trace>
  <inkml:trace contextRef="#ctx0" brushRef="#br0" timeOffset="12167.568">19261 1953 270 0,'0'0'915'15,"0"0"-913"-15,0 0-29 0,0 0 76 16,5 30 6-16,-5-20-13 0,0-2-6 16,0-1-5-16,0-3 16 15,1-2 15-15,0-2 24 16,1-6 24-16,0-3 6 16,1-2-86-16,-1-4 0 0,3 0-10 15,-5 2-11 1,2 0-2-16,-1 3-2 0,-1 5-7 15,2 5 5-15,0 3-5 16,-2 12-27 0,1 10 18-16,-1 9 8 0,0 10-74 0,-8 5-107 15,-2 0-126-15,-8-3-391 16</inkml:trace>
  <inkml:trace contextRef="#ctx0" brushRef="#br0" timeOffset="13392.431">21313 1843 788 0,'26'-32'1'15,"1"4"-2"-15,1 7 6 0,-3 8 0 16,-4 6-7-16,-4 7-4 0,-5 10-13 15,-8 10 0-15,-4 3-30 16,-11 3-161-16,-7 2 7 16</inkml:trace>
  <inkml:trace contextRef="#ctx0" brushRef="#br0" timeOffset="13679.712">21258 1882 670 0,'0'0'78'15,"0"0"54"-15,0 0-6 0,0 0-61 16,-27 9-98-16,19 20 23 16,-4 12 8-16,0 6 3 15,1 4 3-15,2-4-1 16,3-5 0-16,6-7 10 16,2-9 46-16,9-9-15 15,7-4 25-15,4-8 42 0,6-5-16 16,3-2-29-16,2-6-21 15,-2-3-22-15,-3-1-10 16,-7 2-6-16,-6 0-1 16,-5 5-2-16,-5 1-11 0,-3 2-71 15,-2 0-115-15,0 0-67 16,0-3-276-16</inkml:trace>
  <inkml:trace contextRef="#ctx0" brushRef="#br0" timeOffset="13950.061">21630 1853 529 0,'0'0'596'0,"-35"6"-509"16,17 6-16-16,2 6-34 16,3 3-24-16,7 1-9 15,6 3-5-15,6-4 3 16,10 2-1-16,3-5 5 0,-1 0-5 15,-2-4-1-15,-3-2-34 0,-7-1 4 16,-7-3 6-16,-13 1 21 16,-4-3 7-16,-3-1-2 15,-4-3 2-15,3-2-5 16,8 0-23-16,5-5-41 0,9-7-71 16,8-2-75-16,8-4-141 15</inkml:trace>
  <inkml:trace contextRef="#ctx0" brushRef="#br0" timeOffset="14104.261">21724 1925 596 0,'0'0'166'16,"0"0"-21"-16,0 0-110 15,0 0 91-15,12 48-69 16,-13-20-36-16,-1 4-11 16,1 1 3-16,0 0-5 0,1-2-159 15,0-3-55-15,1-5-40 16,0-6-24-1</inkml:trace>
  <inkml:trace contextRef="#ctx0" brushRef="#br0" timeOffset="14341.708">21729 2189 713 0,'0'0'178'15,"-5"-47"-6"-15,4 18-60 16,1-2-33-16,2 1-22 16,2 2-1-16,1 3 2 0,1 4-13 15,0 3-10-15,1 3 3 16,1 0-18-16,2 2-17 15,2 1-4-15,0 1 2 16,0 1-2 0,1 2 0-16,-3 1 0 0,1 2-1 0,-2 2-2 15,-3 0 0-15,-1 2-18 16,-1 0-20-16,-1 1-25 16,-3 3-76-1,-3 2-75-15,-5 4-49 0,-4 2-488 16</inkml:trace>
  <inkml:trace contextRef="#ctx0" brushRef="#br0" timeOffset="14548.5">21731 2054 987 0,'0'0'77'0,"0"0"80"0,0 0-108 15,38-23-29-15,-19 16-14 16,3 1-6-16,1 2 0 16,-2 1 0-16,-4 3-54 15,-4 1-69-15,-7 6-96 16,-6 1-151-16</inkml:trace>
  <inkml:trace contextRef="#ctx0" brushRef="#br0" timeOffset="14706.887">21700 2239 549 0,'0'0'449'0,"0"0"-481"16,0 0 11-16,39-3 129 15,-13-4-16-15,6-4-83 16,4-3-4-16,-1-1-51 16,0 0-54-16,-5-2-63 0,-2-2-64 15,-5-4-155-15</inkml:trace>
  <inkml:trace contextRef="#ctx0" brushRef="#br0" timeOffset="14851.244">22036 1964 559 0,'0'0'201'0,"0"0"8"16,0 0-31-16,0 0-74 15,0 0-88-15,0 0-27 16,-20 29 11-16,13 2 2 16,4 4-2-16,-2 3 2 15,5 0-114-15,0-3-73 16,0-5-215-16,0-7-99 0</inkml:trace>
  <inkml:trace contextRef="#ctx0" brushRef="#br0" timeOffset="15054.828">22001 2229 9 0,'0'0'687'0,"-6"-51"-524"15,6 13-13-15,3-2-72 16,5-1-68-16,2-2-1 16,3 7 12-16,1 6 43 15,1 7-38-15,2 8 21 16,0 5-33-16,0 7-13 0,-3 3-8 15,0 7-4-15,-6 6-3 16,-3 5 9-16,-7 5 2 16,-9 3 6-16,-6-1 0 15,-4 3 1-15,-3-1-97 0,1-6-93 16,4-5-81 0,8-7-369-16</inkml:trace>
  <inkml:trace contextRef="#ctx0" brushRef="#br0" timeOffset="15438.674">22260 1854 1161 0,'0'0'98'16,"0"0"13"-16,25-33-63 0,-9 22-36 15,4-1-15-15,0 1-1 16,2 2 0-16,-4-2-29 15,-4 2 28-15,-4 3 3 16,-6 4 4-16,-4 2 13 0,-4 3 9 0,-6 9-27 16,-1 4-3-16,-3 8 4 15,0 7 5 1,-1 7 1-16,7 6-7 0,1 5 6 16,5 0 1-1,2-2-1-15,0-5 3 0,0-7-8 16,0-7 5-1,0-8 3-15,-2-4 64 0,-4-7-22 0,-2-3 1 16,-3-2-19 0,-2-4 4-16,-6 0-11 15,-2-4-16-15,-4-3-3 16,-2-1-149-16,-1-5-202 0,4-2-653 16</inkml:trace>
  <inkml:trace contextRef="#ctx0" brushRef="#br0" timeOffset="16182.243">22842 2195 861 0,'0'0'54'0,"0"0"-5"0,0 0 41 0,0 0-49 0,30 0-22 16,5-1 91-16,15 0-65 15,14-3-18-15,14 1-4 16,5-1-5-16,8 0-9 0,3-2 1 16,3 0-9-16,1-2 2 15,-2-2 0-15,-4 2-1 16,-7-2 1-16,-9-1 0 16,-10 1-4-16,-12 0 2 0,-9 1 1 15,-5 1-2-15,-4-1 0 16,-2 2-1-16,-1 0 2 15,-2 0 1-15,-2 1 9 16,0 2 19-16,-3 1-7 16,-2 2 0-16,-2 1-12 0,-2 0-4 15,-1 0-6-15,-2 1-1 16,-2 4 0-16,-2-3 1 16,-3 1-1-16,0-3 2 0,-2 2-1 15,0-2 3 1,-3 0 4-16,0 0-7 0,-1 0 6 15,-2 0 1-15,-1 0 5 16,-1 0-6 0,0 0-6-16,0 0-3 15,0 0-1-15,0 0-41 0,-2 0-112 16,-3 1-116-16,-2-1-187 16,-1 0-25-16</inkml:trace>
  <inkml:trace contextRef="#ctx0" brushRef="#br0" timeOffset="16849.3">23867 1677 1048 0,'-35'-4'5'0,"-4"2"25"0,5 4 47 16,4 6-28-16,10 3-33 0,9 4-16 15,11-1-2-15,7 3-5 16,14 0 10-16,6 0 4 15,4 0 1-15,0 0 4 16,-1-3-5-16,-7-1-5 16,-6-2 2-16,-7-4 1 0,-8 0-5 15,-4-1 3-15,-8-3 7 16,-8 1-2-16,-6 2-1 16,-6 0-2-16,-2 0-5 15,1 1 0-15,3-1-90 16,8-3-120-16,10-3-154 15</inkml:trace>
  <inkml:trace contextRef="#ctx0" brushRef="#br0" timeOffset="17230.642">24041 1699 922 0,'0'0'66'0,"33"-16"59"0,-15 12-45 16,-1 4-39-16,-3 3-32 15,-2 6-9-15,-5 6-4 16,-7 4 1-16,-3 6 4 16,-10 3 0-16,-5-3-38 15,-4 0-40-15,0-1 32 16,4-5 38-16,3-6 5 0,6-2-1 16,7-4 35-1,4 0 8-15,10-1 10 16,8-2 70-16,9-1-21 0,7-3-35 0,7 0-14 15,1 0-3 1,0-3-25-16,-4-1-11 0,-9-2-4 16,-9 1 9-16,-8 0 10 15,-7 1 24-15,-7 1 2 16,-4-2-31-16,-10 2-16 0,-8 1-12 16,-7-1-4-16,-10 3-62 15,-9 2-52 1,-6 1-144-16,-2 0-353 0</inkml:trace>
  <inkml:trace contextRef="#ctx0" brushRef="#br0" timeOffset="18653.926">16210 1603 1115 0,'0'0'199'0,"-4"-34"-202"0,4 9 7 15,1-4 47-15,5-3-15 0,-1-5 4 16,3-1-21-16,-3-1-14 16,1 2 1-1,-2 2-7-15,-2 4 5 0,-1 8-5 16,1 3 2-16,-2 8 2 15,0 6-4 1,0 6-1-16,-4 5-21 0,-1 11-211 16,-1 3 174-16,-1 4-150 15,-1 3-105-15</inkml:trace>
  <inkml:trace contextRef="#ctx0" brushRef="#br0" timeOffset="18875.116">16030 1383 927 0,'0'0'121'16,"1"-34"-20"-16,11 17-20 0,5 1-20 31,5-1-30-31,6 2-3 0,6 4-7 16,2 1-6-16,2 5-4 15,0 3-6-15,-5 2-2 16,-2 9-4-16,-10 5 1 15,-2 6-1-15,-9 6 1 16,-8 4-66-16,-4 2-146 0,-8-1-453 16</inkml:trace>
  <inkml:trace contextRef="#ctx0" brushRef="#br0" timeOffset="35570.01">16537 3083 1041 0,'0'0'103'0,"0"0"-113"0,-11-44 26 0,6 20 44 0,1-4-1 16,-2-8 6-1,2-8-30-15,-2-3-15 0,1-1-11 16,2 2-7-16,-1 5 1 15,1 6 3-15,3 10 4 16,-2 7-4 0,0 6-4-16,1 6 0 0,0 4-2 0,0 2-20 15,0 10-176-15,-2 3-128 16,0 4 95-16,-4 4-227 16</inkml:trace>
  <inkml:trace contextRef="#ctx0" brushRef="#br0" timeOffset="35803.795">16298 2822 1015 0,'0'0'49'16,"3"-38"-14"-16,7 17 15 16,9 1-1-16,4-1-16 15,6 2 1-15,3 1-7 16,3 2-2-16,3 5-9 0,1 5-4 15,-5 6-9 1,-3 2-2-16,-4 8-1 0,-7 5-1 16,-7 6 2-16,-4 4-2 15,-7 5-12-15,-2 4-70 16,-6 1-98-16,-3-4-142 16</inkml:trace>
  <inkml:trace contextRef="#ctx0" brushRef="#br0" timeOffset="46058.374">11956 9267 504 0,'0'0'80'0,"0"0"22"0,0 0 35 0,0 0-38 0,0 0-38 16,0 0-44-16,0 0 24 16,0 0 41-16,53-26-24 15,-15 4-15-15,1-5-17 16,4-2-11-16,0 0-9 15,-1-1-5-15,-3 3 2 16,-6 2-2-16,-5 5 1 0,-8 4 0 16,-7 7 0-16,-5 3-1 15,-8 4-1-15,0 2-35 16,-10 6-75-16,-4 0-152 16,-2-1-224-16</inkml:trace>
  <inkml:trace contextRef="#ctx0" brushRef="#br0" timeOffset="46303.914">12190 8994 948 0,'0'0'55'16,"0"0"-40"-16,26-6 11 16,-7 6 26-16,1 6-24 0,2 4-7 15,1 4-9-15,-2 5-8 16,-3 3-1-16,-5 2 3 15,-6 1-2-15,-5 2 4 16,-4-1 1-16,-6 0-22 16,-4 2-42-16,0-3-15 15,-1-1-38-15,1-3-30 0,3-4-96 16,1-5-65-16</inkml:trace>
  <inkml:trace contextRef="#ctx0" brushRef="#br0" timeOffset="47382.268">14296 9263 545 0,'0'0'147'0,"0"0"-152"0,0 0-11 15,0 0 9-15,41 22 5 0,-11-19 6 16,6 1-2-16,12-1-2 16,5-2 0-16,11 0-5 15,11-1-18-15,9-1 10 16,10-3-18-16,10-1-30 16,9-2 24-16,10-1 14 0,5-1 20 15,10 0 3-15,7-1 1 16,7 1 3-16,5 1 4 15,9 2-5-15,7 1 0 16,7 1-1-16,6 1-3 0,4-1-20 16,6 2-56-16,0 1-17 15,4-2 67-15,0 3 17 16,0 0 10-16,0 0-1 16,-1 0 2-16,-3 0-1 15,-5 0 1-15,-4 0 0 16,-7 0-1-16,-9 3 14 0,-9 1 32 15,-10 2-7-15,-7-1-12 16,-12-2-20-16,-17-1-24 0</inkml:trace>
  <inkml:trace contextRef="#ctx0" brushRef="#br0" timeOffset="54475.781">12577 4860 957 0,'0'0'-2'0,"1"31"-3"0,-1-4 15 0,-1 3 22 16,1-1-2-16,2-3 0 15,6-7 11-15,6-9 0 16,10-10 9-16,6-16 48 16,12-13-23-16,9-15-37 15,7-8-20-15,8-9-11 0,0-1-3 16,2 2-2 0,-5 4-1-16,-8 13-33 0,-9 12-35 15,-13 11-52-15,-14 8-100 16,-12 12-314-16</inkml:trace>
  <inkml:trace contextRef="#ctx0" brushRef="#br0" timeOffset="54794.478">13976 5015 206 0,'0'0'173'15,"-18"48"-26"-15,8-20 15 0,2-3-22 16,6-3-60-16,2-6-28 16,10-8-13-16,12-13 0 15,12-16 100-15,10-17-14 16,14-13-60-16,12-14-39 15,2-8-17-15,5 0-7 0,1 3-1 16,-3 7 2-16,-7 9-24 16,-9 12-148-1,-9 9-134-15,-12 12-288 0</inkml:trace>
  <inkml:trace contextRef="#ctx0" brushRef="#br0" timeOffset="55094.679">15627 5045 907 0,'0'0'89'0,"0"0"-30"15,0 0-12-15,0 0-24 16,38-11 47-16,7-23 2 16,13-10-52-16,12-11-15 15,9-3-5-15,6-2-129 16,2 1-126-16,3 2-229 15</inkml:trace>
  <inkml:trace contextRef="#ctx0" brushRef="#br0" timeOffset="55459.722">18189 5015 494 0,'0'0'57'0,"54"5"174"15,-14-14-36-15,18-8-67 16,14-13-85-16,24-10-36 16,16-11-1-16,18-7 0 0,12-9-167 15,6-6-464-15</inkml:trace>
  <inkml:trace contextRef="#ctx0" brushRef="#br0" timeOffset="61679.654">11434 4170 702 0,'0'0'21'0,"0"0"56"0,-30-8 8 0,30 7-3 16,7 0-65-16,6 1-15 16,7 0 45-16,9 0 12 0,7 5-20 15,6-2-15-15,7 2-1 16,7-3-10-16,5 0-7 15,4-2 2 1,-1-2-3-16,1-5 2 0,-4 1-1 16,-6-3-3-16,-9 3-27 15,-7-1-60-15,-12-1-82 0,-13 0-108 16,-11-1-353-16</inkml:trace>
  <inkml:trace contextRef="#ctx0" brushRef="#br0" timeOffset="61901.362">11910 3982 1002 0,'0'0'110'0,"0"0"-81"0,0 0-45 0,36 3 50 16,-7 5 6-16,6 4 6 16,3 1-25-16,1 5-8 15,-4 2-2 1,-4 4-1-16,-8 3-4 0,-8 4 2 15,-12 5 3-15,-4 3 1 0,-16 4-1 16,-7 0-11 0,-9 1-120-16,-9-7-173 15</inkml:trace>
  <inkml:trace contextRef="#ctx0" brushRef="#br0" timeOffset="67825.827">21016 4127 814 0,'0'0'238'0,"0"0"-204"0,0 0-60 0,41-12 50 0,-5 5 80 16,14-1-49-1,14-5-10-15,14 0-24 0,15 0-1 0,12-2 27 31,13-2-19-31,8-1-7 0,4 3-13 16,-2 0-4-16,-5 2-3 16,-7 4 3-16,-14 3-6 15,-15 3 3-15,-18 3 1 0,-19 0-2 0,-23 7-44 16,-24 1-94 0,-23 4-165-16,-28 2-68 15</inkml:trace>
  <inkml:trace contextRef="#ctx0" brushRef="#br0" timeOffset="68418.073">21145 4264 731 0,'0'0'70'0,"0"0"-11"16,0 0 1-16,0 0 8 16,0 0-64-16,0 0-14 15,8 28 13-15,-9 0 3 16,-2 2 2-16,-3 3 1 0,3 0-3 16,0-5 1-16,3 0-5 15,0-5 2-15,7-5 7 16,3-3 5-16,7-5 11 15,7-3 19-15,7-5 3 0,9-2-17 16,10-5 3-16,9-5 6 16,8-5-15-16,7 0-15 15,9-3-6-15,6 0-2 16,6 3-2-16,2 0 0 0,-2 3 1 16,-2 4-2-1,-8-2-1-15,-12 4 3 0,-11-1-3 16,-13 2 2-16,-15 0 1 15,-7 0-2-15,-11 0 4 16,-7 0 2-16,-4 0 13 16,-5-2 65-16,0-3-22 0,-5-6-18 15,0-4-3-15,-4-6-17 16,2-6-12-16,1-6 1 16,2-4-4-16,4 0 1 15,0 2-7-15,1 4-3 16,4 7 4-16,-3 7 6 15,1 7-5-15,-2 7 3 0,-1 3-1 16,0 5-11-16,-2 5-5 16,-4 8-93-16,-2 4-32 15,-5 4-106-15,-5-1-264 16</inkml:trace>
  <inkml:trace contextRef="#ctx0" brushRef="#br0" timeOffset="68880.783">21496 4827 1046 0,'0'0'18'0,"0"0"91"0,0 0 4 15,0 0-101-15,52-30-10 0,-11 16-1 16,6-3-1-16,1-1 1 0,-3 4-2 15,-6 0 2-15,-11 5-12 16,-7 3-1-16,-8 4 11 16,-11 2 3-16,-4 7-8 15,-7 8 10-15,-4 5 27 16,0 4 7-16,-1 3 5 0,2 3-8 0,3-1-16 31,3-2-8-31,3-2-10 0,2 0 0 16,1-1 2-16,0-1-2 15,2 3-103 1,-1-2-107-16,-1-3-139 0</inkml:trace>
  <inkml:trace contextRef="#ctx0" brushRef="#br0" timeOffset="69317.089">21944 4966 376 0,'0'0'233'0,"0"0"-90"16,0 0 15-16,0 0-47 15,3-27-7-15,-3 22-37 16,1-1-11-16,1-1-32 16,2-1-13-16,-1-4-5 15,4-1-4-15,1-2 0 0,1 1-2 16,-2 0 3-16,0 1 18 16,-3 5 32-16,-1 1-15 15,-2 3-15-15,-1 2-13 16,0 0-8-16,-4 2-2 0,2 0-12 15,-1 0-76-15,1 0 2 16,0 3 18-16,1-3 33 16,1 0 29-16,0 0 1 15,0 1-5-15,-1 0-25 16,-1-1-72-16,1 0-117 0,-2-1-264 16</inkml:trace>
  <inkml:trace contextRef="#ctx0" brushRef="#br0" timeOffset="69649.893">22026 4714 741 0,'0'0'348'0,"0"0"-288"0,-40 16 51 16,26 5-84-16,-1 10-18 15,2 6 1-15,-1 3-7 16,5 1-3-16,6-5 2 15,3-3 0-15,9-7-5 16,6-9-1-16,4-5 2 0,0-7 5 16,0-5 2-16,0-4 1 15,-1-7 5 1,-6-3 65-16,-3-4-7 0,-5-1 2 16,-4-1-12-16,-4 3-28 15,-7 4-21-15,-9 6-9 16,0 7-8-16,-4 3-2 0,3 12 3 15,4 2-21-15,2 6-76 16,8-1-64-16,7-4-118 16,4-4-338-16</inkml:trace>
  <inkml:trace contextRef="#ctx0" brushRef="#br0" timeOffset="69998.857">22167 4896 981 0,'21'-37'170'16,"-2"-3"-12"-16,-4 3-36 0,-3 3-62 15,-4 6 8 1,-6 11-23-16,-2 6 8 0,-8 9-29 16,-3 5-24-1,-2 9-5-15,-1 6 2 0,1 7 0 16,4 3 2-16,6 2-3 16,4 0 2-16,9 1 0 15,8-5-12-15,-1-1-80 0,1-4 13 16,-3-2 31-16,-5-3-16 15,-8-1 31-15,-2-3 23 16,-13 1 9-16,-4-2 10 16,-4-4 6-16,-4-4 81 15,2-3-12-15,4-2-20 0,5-7 4 16,7-3-21-16,7-1-18 0,9-4-17 16,7 1-10-16,5 1-4 31,2 0-13-31,-1 4-93 0,-3 1-24 0,-4 1-41 15,-3 3-99-15,-5 1-207 0</inkml:trace>
  <inkml:trace contextRef="#ctx0" brushRef="#br0" timeOffset="78782.968">21026 4091 896 0,'0'0'54'15,"0"0"-21"-15,0 0 12 0,11-42 18 0,1 19-25 16,4-7-3-16,7-7 21 16,9-8-4-16,8-11 6 0,8-9-22 15,8-6-20 1,5-3-9-16,-2 1-5 0,-4 2-1 16,-9 10 2-16,-10 13-2 15,-13 12 4-15,-10 11 31 16,-7 12 49-16,-6 6 3 0,-6 7-56 15,-5 4-35-15,-3 9-6 16,-2 6 0-16,-1 7-86 16,-2 1-72-16,0 1-157 15,2-6-591-15</inkml:trace>
  <inkml:trace contextRef="#ctx0" brushRef="#br0" timeOffset="79344.87">22347 3866 790 0,'0'0'42'0,"0"0"118"0,0 0 14 16,-29-37-69-16,19 14-23 16,-2-8-8-1,1-9-33 1,-3-8-19-16,1-8-9 0,1-5 1 15,0 2 6-15,3 5 5 16,0 9 15-16,2 7 28 16,0 11-5-16,2 10-29 15,0 6 1-15,1 5-15 0,1 2-9 16,3 1-10-16,0 3-5 16,0 0-12-16,2 3-29 15,3 2-110-15,-1 5 61 16,-1 0-146-16,-3 0-123 15</inkml:trace>
  <inkml:trace contextRef="#ctx0" brushRef="#br0" timeOffset="79820.359">21456 3323 934 0,'0'0'101'0,"0"0"-88"0,0 0 42 0,0 0 25 16,0 0-73-16,0 0-2 16,55 3 60-16,-10-3-13 0,12 0-15 15,9-4 5-15,7-2-27 16,2-1-12-16,-2-1 5 15,-4 1-7-15,-8 1 3 16,-13-1 2-16,-13 2-6 0,-10 2-17 16,-11 1 3-16,-6 1 7 15,-7 0 6-15,-1 1-2 16,-5 0-49-16,-1 2-77 16,-1 0-218-16,1-2-134 0</inkml:trace>
  <inkml:trace contextRef="#ctx0" brushRef="#br0" timeOffset="80060.515">22137 2959 1116 0,'0'0'57'15,"0"0"45"-15,0 0 3 0,0 0-87 16,0 0-52-16,-11 36 38 15,11-8 10-15,0 4-13 16,0 4 5 0,1-3-3-16,2 2 3 15,-3-2-55-15,0-3-113 16,0-4-61-16,0-4-78 0,-5-9-168 16</inkml:trace>
  <inkml:trace contextRef="#ctx0" brushRef="#br0" timeOffset="80392.431">21453 3020 785 0,'-28'0'46'0,"11"0"59"0,9-3 35 16,9-1-19-16,15-2-70 15,10-2-58-15,12-2 12 16,11-2 15-16,9-1 0 16,8-2 0-16,1 1-12 0,0 0 3 15,-7 0-4-15,-6 3-4 16,-10 2 0-16,-12 2 0 15,-12 4-1-15,-10 3-58 16,-11 5-89-16,-17 6-82 0,-12 6 111 16,-13 4-419-16</inkml:trace>
  <inkml:trace contextRef="#ctx0" brushRef="#br0" timeOffset="80598.215">21467 3040 791 0,'0'0'29'0,"0"0"110"16,0 0 5-16,0 0-15 15,0 0-113-15,0 0-38 16,-24 56 21-16,13-10 6 16,-1 6-2-16,1 4 3 15,4 0 4-15,4-8-119 16,3-7-205-16,0-11-118 0</inkml:trace>
  <inkml:trace contextRef="#ctx0" brushRef="#br0" timeOffset="80867.778">21577 3088 922 0,'0'0'50'0,"0"0"42"16,0 0-30-16,0 0-53 0,0 0-13 16,19 35 3-16,-15-9 6 15,0 6 1-15,-3 4-3 16,-1 0 7-16,0 2 1 15,0-5-214-15,0-3-136 16</inkml:trace>
  <inkml:trace contextRef="#ctx0" brushRef="#br0" timeOffset="81104.766">21789 3022 1147 0,'0'0'19'0,"0"0"57"15,0 0-5 1,-10 30-80-16,9-1 12 0,1 8 12 16,0 7-6-1,0 4-3-15,0 2 3 0,1-1 2 16,0-7-140-16,-1-6-279 0</inkml:trace>
  <inkml:trace contextRef="#ctx0" brushRef="#br0" timeOffset="85345.029">22054 6292 571 0,'0'0'405'0,"37"-26"-406"0,-15 9 1 16,5-4 7-16,1 1 10 31,1-2-13-31,-2 2-1 0,-4 1 12 16,-2 2 14-16,-4 4 17 15,-5 5 1-15,-3 1 13 16,-6 6-12-16,-1 1-18 15,-2 5-15-15,0 8-10 16,-5 11 26-16,-1 8 15 0,-3 9-13 16,-3 7-6-16,1 7-14 15,-3 2-4-15,4 1-3 16,1-2-3-16,6-6 1 16,3-9-3-16,1-8-69 0,12-12-44 15,5-12-23-15,3-9-68 16,2-16-124-16</inkml:trace>
  <inkml:trace contextRef="#ctx0" brushRef="#br0" timeOffset="85629.696">22494 6127 902 0,'0'0'151'0,"0"0"-28"16,0 0-2-16,0 0-110 15,-27 45-17-15,15 1 5 0,2 5 4 16,5 2-2-16,5-4 1 15,4-8 0-15,8-9-6 16,4-11-1-16,0-10 4 16,0-7-2-16,-2-5 5 0,-3-8 5 15,-3-7 6-15,-2-5 42 16,-3-1-5-16,-3 1-11 16,-2 2-4-16,-6 6 11 15,-5 8-20-15,-4 5-17 16,-2 7-18-16,0 6 2 0,3 8-76 15,4 1-66-15,5-4-95 16,7-3-227-16</inkml:trace>
  <inkml:trace contextRef="#ctx0" brushRef="#br0" timeOffset="85962.972">22760 6125 1123 0,'5'-34'151'0,"-5"4"-82"15,-3 10 125-15,-5 9-75 16,-3 7-62-16,-2 4-41 0,-2 10-12 16,2 6-16-16,1 5 5 15,6 3 6-15,6-2-5 16,9 4 4-16,10-3-4 16,6-1-1-16,2-1-55 0,-1 2-20 15,-4-1 9-15,-6 0 19 16,-8 0 15-16,-7-2 28 15,-4-1 12-15,-8-4 7 16,-6-1 49-16,-4-4 48 0,-3-4-47 16,1-4-27-1,0-2-12-15,4-6-12 0,6-5-3 16,9-5 0-16,7-5-47 0,13-4-69 16,7-5-58-16,6-5-83 15,3-1-116-15</inkml:trace>
  <inkml:trace contextRef="#ctx0" brushRef="#br0" timeOffset="86127.737">22943 6015 995 0,'0'0'130'16,"0"0"-13"-16,0 0 5 0,0 0-97 16,0 0-11-16,37 29 4 0,-15-12-5 15,6 1-13-15,0 3 2 16,1-2-21-16,-4 1-156 15,-4-4-102 1,-6-1-224-16</inkml:trace>
  <inkml:trace contextRef="#ctx0" brushRef="#br0" timeOffset="86316.097">23164 5904 1255 0,'0'0'85'16,"-30"13"-77"-16,12 13 34 16,-3 9-3-16,0 11-21 0,1 7-12 15,4 1 0-15,3-2-3 16,6-7-55-16,5-6-152 16,2-11-130-16,4-9-452 15</inkml:trace>
  <inkml:trace contextRef="#ctx0" brushRef="#br0" timeOffset="86709.134">23264 5811 655 0,'10'-31'598'0,"-2"10"-561"16,3 6 83-16,2 7-45 15,3 5-61-15,-1 3-9 16,2 4-5-16,-2 6-5 15,-2 3 6-15,-1 4-1 0,-4 4-4 16,-7 2-37-16,-1 4-9 16,-9-2 16-16,-3 1 27 15,0-1 5-15,0-5 5 16,3-1 2-16,5-5 35 0,4-1-25 16,4-5-3-16,8-1-4 15,2-3 5-15,4-2-5 16,0 0-8-16,0-2 5 15,-6 0-4-15,-2 2 0 16,-4-2 1-16,-2 1 4 0,-4 1 34 16,-6 1 13-16,-6 3-17 15,-6 3-27-15,-5 1-4 16,-7 5-6-16,-2 0 2 16,-2-1-104-16,-2-4-163 0,4-6-434 15</inkml:trace>
  <inkml:trace contextRef="#ctx0" brushRef="#br0" timeOffset="87128.757">23721 5744 1295 0,'0'0'8'0,"44"-28"-20"0,-8 6 22 15,3-1 1-15,2 0-7 0,-2-1-6 16,-5 4 5-16,-7 3-49 15,-10 4-60 1,-7 3-82-16,-9 3-137 0</inkml:trace>
  <inkml:trace contextRef="#ctx0" brushRef="#br0" timeOffset="87294.988">23808 5531 1103 0,'0'0'61'16,"0"0"-16"-16,-13 42 64 15,13-12-28-15,7 5-46 16,3 5-28-16,3 1 0 0,0 1-4 16,2-2-113-16,-4-6-138 15,0-5-282-15</inkml:trace>
  <inkml:trace contextRef="#ctx0" brushRef="#br0" timeOffset="87708.093">24158 5381 1151 0,'0'0'226'0,"22"-42"-230"0,-7 24 31 16,6 4 27-16,5 1-48 15,-1 5-4-15,1 5-3 16,-2 3 1-16,-7 6-2 16,-4 8-5-16,-7 7 3 15,-6 6 1-15,-6 2-14 0,-5 1-18 16,-3-2 15-16,1-3 16 16,3-4 6-16,6-6-4 15,4-3 4-15,3-2-2 16,9-2-1-16,5-1 3 0,0-1 1 15,2 1-2-15,-1-3 2 16,-3 2-1-16,-4-3-3 16,-5 4 3-16,-6-1 0 15,-4 4 20-15,-10 2 13 0,-7 4-28 16,-5 3-2-16,-4 4-2 16,-4 3-19-16,-4 3-111 15,-5 2-132-15,-4 1-350 16</inkml:trace>
  <inkml:trace contextRef="#ctx0" brushRef="#br0" timeOffset="88072.837">23161 6631 1276 0,'0'0'21'0,"56"-20"-31"0,1-13 33 0,23-10 41 16,21-13-13-16,19-9-27 0,8-6-5 16,7-1-16-16,0 2 0 15,-10 5-14 1,-16 7-31-16,-18 7 3 0,-16 9 34 15,-18 6 3-15,-16 7 3 16,-14 6 30-16,-9 7 26 0,-8 3-4 16,-9 5-10-1,-1 3-9-15,-4 3-12 0,-9 2-24 16,-5 6-11 0,-9 4-94-16,-8 4-111 0,-7 3-151 15</inkml:trace>
  <inkml:trace contextRef="#ctx0" brushRef="#br0" timeOffset="111208.672">22550 3658 1291 0,'0'0'8'0,"0"0"-19"0,52-35 33 0,-14 18-7 0,5-6-12 16,5 0-2-16,1 0 2 0,-5-2-1 15,-3 2-3-15,-6 2-28 16,-5 2-25-16,-9 2-55 16,-7 3-50-16,-9 1-65 15,-5 5-220-15</inkml:trace>
  <inkml:trace contextRef="#ctx0" brushRef="#br0" timeOffset="111430.723">22807 3398 1130 0,'0'0'39'0,"30"-18"38"16,-5 8 39-16,5 3-58 15,3 1-13-15,1 3-18 16,-3 3-8-16,-5 5-6 0,-4 5-10 15,-9 3-3-15,-5 6 1 16,-7 3 0-16,-4 5 5 16,-11 1 6-16,-4 3-6 15,-7 1 0-15,-4-1-56 16,-2 2-59-16,0-7-114 16,0-3-178-16</inkml:trace>
  <inkml:trace contextRef="#ctx0" brushRef="#br0" timeOffset="116113.161">11204 4571 1506 0,'-31'-5'6'0,"8"0"-35"16,8 5-53-16,11 12 2 0,4 6-27 15,7 7 84-15,7 11-10 16,6 5 8-16,7 10-18 0,3 5-16 16,3 8-16-1,-1 6 31-15,-7 6 18 0,-6 5 22 16,-9 5 7-16,-8 5-5 15,-7 2 1-15,-14 1 60 16,-7-2 28-16,-6 1 30 0,-2-8 7 16,-1-8-43-16,2-11-43 15,9-14-23-15,4-17-11 16,6-13-1-16,4-16 4 16,2-8-26-16,-2-14-42 15,-2-6-62-15,2-6 72 16,1-5 51-16,5-3 4 0,4 1 6 15,4-1 11-15,12 1 4 16,7 4-13-16,6 4 3 16,4 6 0-16,3 8-10 15,2 10-4-15,-4 9-8 16,-2 14 0-16,-3 15-2 16,-2 13 2-16,-5 13 9 15,-2 13 3-15,-3 10 0 0,-2 9 22 0,-4 8 4 16,-2 7 7-1,-1 5-4-15,-4 6 19 16,1 5-5-16,-3 1-11 16,1 1-4-16,0-6 20 15,5-6-10-15,6-13-23 0,10-16-10 0,10-18-5 16,14-19-5 0,12-20 5-16,12-18-6 15,7-12 1-15,8-16-1 0,-2-7-85 16,-6-6-116-16,-15-2-226 0</inkml:trace>
  <inkml:trace contextRef="#ctx0" brushRef="#br0" timeOffset="124903.852">22448 3859 674 0,'0'0'74'0,"0"0"-25"16,0 0-5-16,29-15-25 0,-1 2 28 0,10-3-3 16,8-4-14-16,5-3-16 0,1-1-6 15,-1 0-5-15,-4 1-2 16,-7 4-1-16,-8 3 1 15,-9 3-31 1,-6 3-30-16,-8 3-11 16,-6 2-60-16,-5 2-21 0,-6 1-120 0</inkml:trace>
  <inkml:trace contextRef="#ctx0" brushRef="#br0" timeOffset="125094.074">22821 3534 145 0,'0'0'705'0,"0"0"-680"0,25-33 47 15,-13 24 34-15,2 3-42 16,0 1-42-16,2 5-17 16,0 6-8-16,-4 6 2 15,-5 6-20-15,-7 4-162 16,-13 1-277-16</inkml:trace>
  <inkml:trace contextRef="#ctx0" brushRef="#br0" timeOffset="128831.481">15958 11412 620 0,'0'0'3'0,"0"0"-9"0,0 0 6 0,0 0 24 16,31 16 37-16,-9-12-21 15,7 3 91-15,6 0-63 16,10 2-6-16,13-1-15 16,12 1-14-16,13-1-4 15,15-1 2-15,17-4-3 0,13-2-8 16,14-1-13-16,8-6 0 15,10-3-3-15,8-2-4 16,6 1 3-16,3-3-2 16,5 2-1-16,0 0 0 15,1 1 8-15,-1 2 35 0,-5 3-10 16,-10 2-13-16,-10 3-6 16,-12 6-14-16,-19 6 2 15,-23 5 1-15,-24-2-119 16,-31-4-283-16</inkml:trace>
  <inkml:trace contextRef="#ctx0" brushRef="#br0" timeOffset="141741.347">3580 11878 671 0,'-10'-3'13'0,"2"-1"28"0,1 1 24 0,5 1-3 16,2-1 17-16,2 0-6 16,10 0-54-16,8-1-16 15,10 2 31-15,10-2 0 0,11 3-12 16,11-2-8-16,8 2 2 16,8-1 1-16,5 1-2 15,4 0-6-15,0 1-1 16,-5-1-2-1,-3-1-34-15,-4-3-117 0,-11-3-126 0,-10-8-475 16</inkml:trace>
  <inkml:trace contextRef="#ctx0" brushRef="#br0" timeOffset="158617.887">3577 10558 673 0,'0'0'8'0,"0"0"-19"0,0 0 4 0,0 0 7 16,1 40 23-16,5-24-3 16,0 1 6-16,1-2-9 15,1-1 7-15,4-5 32 16,2-1-26-16,4-5-8 15,3-4 32-15,5-12 19 0,4-9 6 16,4-9 1-16,6-9-16 16,0-8-17-16,5-3-16 15,-3 0-3-15,-2 1-10 0,-5 4-2 16,-5 8-5-16,-8 8 0 16,-8 7 4-16,-4 8 2 15,-5 7-7-15,-3 6-2 16,1 4-6-16,-3 10-30 15,0 6-149-15,-4 2-128 0</inkml:trace>
  <inkml:trace contextRef="#ctx0" brushRef="#br0" timeOffset="159418.604">8272 10586 878 0,'0'0'6'0,"0"0"-16"0,0 0 0 0,0 0-1 0,1 31 4 16,10-19 23-1,4 1 18-15,4-2 2 16,4-4-13-16,3-5 10 0,3-3 7 15,5-9 10-15,2-5 13 16,6-7-10-16,2-4-13 16,0-3-19-1,2-3-11-15,-2-2-2 0,-5 0-2 16,-5 1-2-16,-5 2 1 16,-6 4 0-16,-6 7 1 0,-3 2 10 15,-6 5 4 1,-1 3-9-16,-4 4-4 0,0 2-4 0,-3 1-1 15,1 3 0-15,-1 0-3 16,0 2-6-16,0 3-12 16,1 3-66-1,1 0-91-15,-2 0-8 0,-1-1-198 0</inkml:trace>
  <inkml:trace contextRef="#ctx0" brushRef="#br0" timeOffset="166673.879">1565 9901 883 0,'-5'8'23'0,"2"-6"-16"0,-1-2 80 0,4-3 42 15,0-10-33-15,0-6-44 0,0-7-47 16,2-8 23-16,2-5-1 16,-1-1-16-16,0-3-6 15,0 2 1-15,-1 2-5 16,2 4 3-16,-1 5-5 0,-2 7 0 15,0 6 3-15,1 7-2 16,-2 4 2-16,0 4-3 16,0 2-47-16,0 5-86 15,-3 5-83-15,-3 2-39 16,-1 1-164-16</inkml:trace>
  <inkml:trace contextRef="#ctx0" brushRef="#br0" timeOffset="166938.865">1446 9544 931 0,'0'0'21'0,"0"0"32"16,0 0 7-16,0 0-23 16,0 0-6-16,29-27 20 0,-6 19-22 15,4-1-20-15,0 5-4 16,2 3-2-16,-3 1 2 15,-2 8-3-15,-6 5 1 16,-6 3 4-16,-3 5 3 0,-5 3 13 16,-4 4 7-1,2 2-10-15,-1 2-13 16,1 2-3-16,-2-1-183 0,-2-3-433 16</inkml:trace>
  <inkml:trace contextRef="#ctx0" brushRef="#br0" timeOffset="168046.593">3171 10553 209 0,'0'0'3'0,"54"-2"4"0,-14 1 34 0,7 1-15 0,10 0-22 16,6 0 4 0,10 0-9-16,4-1-72 0,5-1-9 15,5-1 52-15,4-2 25 0,1-1-36 16</inkml:trace>
  <inkml:trace contextRef="#ctx0" brushRef="#br0" timeOffset="170927.968">6355 9668 848 0,'-11'-15'54'0,"-4"-8"41"0,0-9-2 16,2-8-6-16,3-7-11 15,-1-7-56-15,4-6 4 16,4 4-13-16,3 2-8 0,0 7-1 15,3 9-3-15,3 12 0 16,1 11 2-16,-1 11-4 16,-2 8-1-16,-1 18-57 15,-3 14-26-15,0 11-51 0,-6 5-97 16,-1 3-341-16</inkml:trace>
  <inkml:trace contextRef="#ctx0" brushRef="#br0" timeOffset="171161.281">6155 9399 570 0,'0'0'86'0,"-3"-43"51"0,11 26-60 16,7 4-39-16,5 7 5 16,5 2-9-16,2 4-17 15,2 8-11-15,0 4-2 16,0 6-2-16,-2 3 0 15,-5 1 1-15,-4 1 2 0,-4 1-3 16,-6 1-9-16,-6 2-36 16,-2 1-21-16,-7-1-98 15,-1-1-244-15</inkml:trace>
  <inkml:trace contextRef="#ctx0" brushRef="#br0" timeOffset="171923.816">8458 10307 36 0,'62'-8'170'0,"10"-2"-198"0,7-3-50 0</inkml:trace>
  <inkml:trace contextRef="#ctx0" brushRef="#br0" timeOffset="177013.717">1889 2535 618 0,'-29'-47'-1'0,"-2"3"-15"0,-5 4-2 16,0 2 22-16,-5 5 49 16,-2 5 28-16,-3 7 23 0,1 9-33 15,-1 9-16-15,0 5 4 16,4 14-46-16,0 10-8 16,2 12-2-16,3 10 12 15,2 12-12-15,1 11-5 16,4 11-1-16,3 9 10 0,4 5 1 15,6 6-3-15,7 3 3 16,8 4-5-16,6 4-1 16,14 1 1-16,9 0-2 15,9-3 3-15,12-9 1 0,8-16-3 16,10-20-3-16,8-22-2 16,8-22 1-16,2-21 4 15,1-17 2-15,1-21 0 0,-2-18 2 16,-8-13 1-16,-3-18 0 15,-10-14 0-15,-6-17 4 16,-10-11 8-16,-13-11 27 16,-11-11-3-16,-11-8 6 15,-12-4-18-15,-9 2-16 0,-17 8-5 16,-13 16-7-16,-16 25 2 16,-19 31 9-16,-23 40 8 15,-22 40 17-15,-26 46-20 16,-18 45-16-16,-17 38-5 0,-8 41-10 15,-2 28-118 1,1 18-113-16,10 6-497 16</inkml:trace>
  <inkml:trace contextRef="#ctx0" brushRef="#br0" timeOffset="181587.505">12107 3266 645 0,'0'0'109'0,"0"0"-119"0,0 0-30 16,0 0-29-16,0 0-210 15,0 0-10-15</inkml:trace>
  <inkml:trace contextRef="#ctx0" brushRef="#br0" timeOffset="182412.46">744 3162 695 0,'0'-36'3'0,"0"5"-23"0,3 4 27 0,2 7 11 0,0 7 54 15,4 8-16-15,1 9-47 16,2 16 23-16,6 14 81 16,5 20-44-16,9 19-32 0,9 16-2 15,7 12-4-15,4 5-12 16,2-4-10-16,-1-8 1 15,-2-13-4-15,-8-12-3 16,-3-10-2-16,-5-10 6 0,-2-3-5 16,-4-7-94-1,-3-6-181-15,-4-6-332 0</inkml:trace>
  <inkml:trace contextRef="#ctx0" brushRef="#br0" timeOffset="182841.454">1729 4213 508 0,'0'0'147'16,"54"-47"-69"-16,-20 19 3 15,6-8-14-15,4-3-54 16,1-6-7-16,2-5-3 0,-1-6-3 16,2-5 2-16,0-5 18 15,1-4 37 1,-1-4-11-16,1-3-13 0,-2-1-2 15,-2 2 7-15,-3 0 9 0,-5 7-4 32,-7 8 6-32,-4 11-27 15,-8 11-17-15,-6 10 41 0,-6 14-9 16,-6 7-2-16,0 6-7 0,-6 2-23 0,-3 9-65 16,-5 6-137-16,-5 5-80 31,-1 4-221-31</inkml:trace>
  <inkml:trace contextRef="#ctx0" brushRef="#br0" timeOffset="183177.27">1158 3097 1220 0,'0'0'-54'0,"0"0"23"0,50-34 9 15,-5 21 17-15,17 1 1 0,19 1 7 16,21 2 13-16,15 2 9 15,16 3-25-15,10 2 5 16,4 2 8-16,-4 2-5 16,-11 5 2-16,-8 1 1 0,-11-1-8 15,-13 1 4-15,-10 1-76 16,-12 0-187-16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1:4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15415 10395 816 0,'0'0'2'16,"0"0"0"-16,0 0-49 0,0 0 53 0,48 5 32 16,-15-4-8-16,10 1 5 15,14 0 7-15,9-1-11 16,17 1-10-16,16-1-12 16,12-1-10-16,17 1 5 0,11-1-1 15,9 0-1-15,2-2-15 16,5-1-41-16,-3-1 15 15,-5-1 18-15,-7 0 18 16,-4-1 0-16,-8-1 4 0,-8 1 58 16,-9 1 39-16,-6 0 0 15,-12 3-15-15,-9 0-17 16,-14 2-11-16,-14 0-21 16,-14 2-23-16,-13 3-7 15,-15 0-4-15,-13 4 3 0,-7 0 7 16,-11 1 2-16,-7 1-5 15,-4 1-5-15,-4 0-1 16,1-2-2-16,-2 1-45 16,1-1-56-16,0-2-70 15,2-4-189-15</inkml:trace>
  <inkml:trace contextRef="#ctx0" brushRef="#br0" timeOffset="2230.025">16686 2257 662 0,'0'0'83'0,"0"0"-69"0,0 0-14 15,0 0 6-15,0 0 5 16,0 0-14-16,0 0-14 16,0 0 51-16,18 37-1 15,-9-19-16-15,2-5-1 16,4-3 19-16,2-7 26 0,5-6 14 15,6-12 34-15,7-13 11 16,9-10-38-16,6-10-11 16,7-7-28-16,2-5-12 15,-3 0-11-15,-1 2-2 0,-5 5 3 16,-8 7 8-16,-10 8 0 16,-6 9 14-1,-10 8-7-15,-3 5-6 16,-9 8-6-16,-1 4-6 0,-3 4-3 15,-4 12-17-15,-7 11-90 0,-7 7-109 16,-8 5-107 0,-11 7-415-16</inkml:trace>
  <inkml:trace contextRef="#ctx0" brushRef="#br0" timeOffset="8128.254">15245 2976 1103 0,'0'0'12'0,"0"0"22"0,-4-29-30 16,4 26 44-16,2 4 2 15,4 12-50-15,3 8-11 16,5 14 68-16,7 13-18 15,5 8-32-15,8 6 4 16,6 3-4-16,3 1-3 0,7-6 2 16,4-6-14-16,2-5-99 15,-4-8-141-15,-4-7-243 16</inkml:trace>
  <inkml:trace contextRef="#ctx0" brushRef="#br0" timeOffset="8383.974">16588 2976 1423 0,'0'0'3'16,"0"0"-33"-16,-34 53 15 0,28-15 11 15,4 9-1-15,2 5 7 16,0 2 0-16,0-1-1 16,2 0 2-16,-2-5-93 0,0-7-89 15,-7-8-106-15,-3-8-358 16</inkml:trace>
  <inkml:trace contextRef="#ctx0" brushRef="#br0" timeOffset="8713.631">15441 3116 827 0,'0'0'456'0,"64"0"-498"16,-6-3 39-16,23-2-3 16,21-2 12-1,10-1 6-15,9 0 1 0,3 0-8 16,-1-2 0-16,-9-2-1 0,-15 0 0 16,-10 0-1-16,-15 0 0 31,-14 0-1-31,-18 2-32 0,-12 2-32 15,-12 3-54-15,-14 1-49 0,-8 1-33 16,-16 3-149-16</inkml:trace>
  <inkml:trace contextRef="#ctx0" brushRef="#br0" timeOffset="8983.734">16593 2455 1361 0,'0'0'-13'0,"-7"40"-16"15,3-2 23-15,-2 11 2 16,-1 14 4-16,-4 7 2 15,3 2 2-15,0-4-20 16,2-9-187-16,0-9 0 16,-1-15-7-16,0-14-223 0</inkml:trace>
  <inkml:trace contextRef="#ctx0" brushRef="#br0" timeOffset="9303.496">15344 2806 811 0,'0'0'322'0,"0"0"-319"16,0 0-37-16,45-22 27 0,10 9 33 15,20-4 59-15,19-4-27 16,16-4-32-16,4-1-14 16,5-3-3-16,1 1-1 15,-7 1-9-15,-10 0 8 0,-15 7-4 16,-14 2-2-16,-20 7-45 16,-18 2-62-16,-22 8-48 15,-21 1-37-15,-25 9-68 16</inkml:trace>
  <inkml:trace contextRef="#ctx0" brushRef="#br0" timeOffset="9508.673">15344 2693 1053 0,'0'0'-2'0,"0"0"66"0,0 0-65 15,0 0-27 1,-17 70 18-16,14-6 36 0,3 22-11 16,1 11-3-16,1 7-52 15,2-4-431-15</inkml:trace>
  <inkml:trace contextRef="#ctx0" brushRef="#br0" timeOffset="11162.649">13931 3306 502 0,'0'0'66'0,"0"0"48"0,0 0 36 15,0 0-37-15,0 0-65 0,0 0-61 16,0 0 36-16,38 42 63 16,-19-10-11-16,3 7-34 15,9 3-26-15,7 3-7 16,4-2 0 0,3 3-16-16,3-5-211 0,-2-6-169 15</inkml:trace>
  <inkml:trace contextRef="#ctx0" brushRef="#br0" timeOffset="11439.172">15180 3159 1128 0,'0'0'38'16,"0"0"35"-16,0 0-87 0,0 0 12 0,8 48 51 15,-4-15-6-15,-1 5-32 16,-1 1-6 0,-1 1-2-16,-1 0 1 15,-1-2-28-15,-6-4-132 0,-6-6-105 16,-3-6-352-16</inkml:trace>
  <inkml:trace contextRef="#ctx0" brushRef="#br0" timeOffset="11801.064">14092 3331 467 0,'0'0'131'15,"56"-28"-135"-15,-15 13 67 16,11-2 44-16,8-1-57 0,9 0-23 15,9 0 5-15,7 3-1 16,3 0 2-16,5 5 3 16,2 2-14-16,-2 2-13 15,-5 2-6-15,-6 2 2 16,-11 2 3-16,-9 0-6 0,-9 0-46 16,-11 0-52-16,-13 0-74 15,-12-2-65-15</inkml:trace>
  <inkml:trace contextRef="#ctx0" brushRef="#br0" timeOffset="12156.818">14086 2886 678 0,'0'0'236'0,"0"0"-228"0,-41 37-19 0,27 1-3 16,1 11 16-16,-2 12 0 16,4 5-2-16,2 2 3 15,5-3 5-15,3-4-70 16,1-10-125-16,0-8-64 16,1-11-90-16</inkml:trace>
  <inkml:trace contextRef="#ctx0" brushRef="#br0" timeOffset="12558.554">14012 2977 1116 0,'0'0'2'16,"60"-18"-24"-1,-8 7 12-15,17-2 10 0,7-1 3 0,8-4-3 16,7 2 2-16,1-1 3 16,-1 2-3-1,-2 2 2-15,-4 0-4 16,-7 3 0-16,-7 3 5 0,-10 1-4 16,-10 5 0-16,-12 0 1 15,-13 1-2-15,-8 0-1 0,-8 0 1 16,-5 0 1-16,-2 1 16 0,-3-1 103 15,0 0-29-15,0 0-43 16,0 0-36 0,2 1-19-1,2-1-6-15,3 3-1 16,2 3 20-16,2 6-7 16,2 13-1-16,-2 13 0 0,-4 24 2 15,-7 19 0-15,-10 15-14 16,-14 7-303-16</inkml:trace>
  <inkml:trace contextRef="#ctx0" brushRef="#br0" timeOffset="17116.517">22240 2467 1110 0,'0'0'197'0,"-7"-31"-161"0,3 22 31 0,2 3 43 0,2 4-39 16,0 2-57-16,5 10-34 15,-1 8-3 1,4 7 23-16,2 10-4 0,0 6 6 15,0 4 1-15,1 1-4 0,-1-1-152 16,-1-3-63-16,-4-5-104 16,2-9-274-16</inkml:trace>
  <inkml:trace contextRef="#ctx0" brushRef="#br0" timeOffset="17420.64">22525 2512 1199 0,'0'0'43'0,"0"29"-70"0,0-1 19 0,0 4 44 15,7-1-29-15,4-1-4 16,4-6 2 0,6-7 0-16,2-7 3 15,2-10 3-15,1-2 5 0,-2-11 23 16,-2-6 29-16,-5-5 12 0,-5-7-11 15,-8-3-5-15,-4 0-20 16,-4 3-24 0,-9 4-7-16,-3 6 4 15,-3 9-3-15,-3 10-15 16,0 4-13-16,2 12 4 16,2 7-62-16,5 5-104 15,6-2-98-15,7-3-225 0</inkml:trace>
  <inkml:trace contextRef="#ctx0" brushRef="#br0" timeOffset="17605.493">22935 2229 1207 0,'0'0'141'0,"0"0"0"16,0 0-21-16,0 0-110 31,0 0-56-31,9 48 46 15,-6-5 1-15,0 5 6 0,-2 4-5 16,1 0-145-16,-2-6-96 16,-5-4-134-16,-3-8-424 15</inkml:trace>
  <inkml:trace contextRef="#ctx0" brushRef="#br0" timeOffset="18555.117">22842 2464 1275 0,'0'0'39'0,"15"-34"12"16,3 18 26-16,9-2-57 15,5 1-21-15,5-2 0 16,2 1-1-16,0 0-3 16,-4 1-27-16,-6 3 16 15,-6 3 6-15,-7 4 0 0,-6 3 7 16,-8 4 2-16,-5 9-13 15,-9 8-31-15,-4 6 56 16,-1 2-10-16,0 3-2 16,2-2 3-16,5-4-3 15,6-4-2-15,4-4 1 0,4-6-2 16,7-4-1-16,3-3 3 16,0-2 2-16,2-7 3 15,-1-5 5-15,-1 0-2 16,-3-2 8-16,-4-1 57 0,-1 2-9 15,-4 4-10-15,-1 3-14 16,-1 3-8-16,0 4-18 16,-2 8-34-16,-2 7-9 15,1 1 30-15,1 2-36 16,2 0-74-16,1-4-15 0,7-4 28 16,2-5 37-16,3-5 33 15,4-6 31-15,-3-5 10 16,3-5-3-16,0-4 22 15,-1-5 26-15,-2-4-10 16,-3 0-2-16,-2 1 3 0,-4 4-22 16,-1 5 20-16,-4 6 26 15,0 10-6-15,-2 5-42 16,-4 12-43-16,0 6-1 16,-1 9 15-16,1 5-1 15,5 3 3-15,1 2 1 0,4 0-50 16,3-4-58-16,0 0 0 15,-2-2-36-15,-4-2 39 16,-3-4 32-16,-8-3 47 0,-5-4 22 16,-4-7 4-16,-1-3 10 15,0-8 6-15,5-2 124 16,4-5 40-16,6-8-54 16,5-4-59-16,12-6-27 0,7-4-25 15,6-7-10-15,8-4-5 16,3-3-1-16,2-7 6 15,-1 0-6-15,-5-1 5 16,-6 4-2-16,-8 5 4 0,-8 10 2 16,-6 7 15-1,-4 10 67-15,-6 10-33 0,-5 4-50 16,0 11-18 0,-3 5-2-16,4 5 10 15,4 3 4-15,6 1-4 0,3 0 1 0,8-3 2 16,5 0-1-1,-2-3 1-15,0-4 0 0,-4 1 1 16,-3-4 0 0,-5 2-2-16,-2-1 3 0,-7-2 3 0,-5 2 0 31,-5 0 1-31,-4 1 3 0,-2-1-5 0,-3 1 2 16,-4 1-2-16,-2-6-91 15,-2-3-288-15</inkml:trace>
  <inkml:trace contextRef="#ctx0" brushRef="#br0" timeOffset="19318.188">22780 3897 664 0,'1'-18'102'0,"0"1"-34"0,-1 3 25 15,0 2 2-15,0 6-50 0,0 2-25 16,0 2 0-16,0 1-11 15,0 1-11-15,0 0-2 16,2 0 0-16,2-2 22 16,4-1 30-16,6 0 54 15,4-2-49-15,8-4-23 0,8-1-13 16,7-3-11 0,4-5-2-16,4 0-2 0,0-2 1 15,-2-1-1-15,-8 3 0 16,-9 3-2-16,-6 4 5 15,-10 4 59-15,-7 5-6 0,-7 4-18 16,-3 12-32-16,-8 8-18 16,-3 8 12-1,-4 11 8-15,-3 5 2 0,1 5-2 16,1-1-7-16,5-2 1 16,6-5 0-16,7-5-12 0,1-5-105 15,9-8-20-15,5-9-40 16,5-11-83-16,3-7-174 15</inkml:trace>
  <inkml:trace contextRef="#ctx0" brushRef="#br0" timeOffset="19616.855">23445 3581 1119 0,'0'0'100'16,"-1"-32"63"-16,-8 34-10 15,-3 16-128-15,-2 13-34 16,-2 10 6-16,1 9 3 15,3 4 3-15,6-3-3 0,6-3 5 16,2-10-23 0,10-8-10-16,3-10 19 0,1-10 2 15,2-7 3 1,-4-4 7-16,-1-10 7 16,-2-3-2-16,-4-4 3 0,-4 1 0 15,-3 1 16-15,-7 5-6 0,-5 2-15 16,-3 5-6-16,-1 4-6 15,-3 6-6-15,3 6-74 16,2 3-49-16,5 2-47 0,4-2-115 16,5-3-425-16</inkml:trace>
  <inkml:trace contextRef="#ctx0" brushRef="#br0" timeOffset="19972.884">23667 3668 1139 0,'3'-41'53'16,"-3"6"166"-16,-3 9-60 0,-6 9-62 16,-5 12-39-1,-1 5-13-15,-2 7-42 16,2 9-10-16,3 6 0 0,7 5 4 0,5 3-1 31,8 2 0-31,9 1 3 16,3-2-4-16,2-3-78 15,-2-2-6-15,-5-2-9 0,-5-6 18 16,-8 1 41-16,-5-5 32 16,-11-3 13-16,-9-2 2 15,-2-4 5-15,-4-5 2 16,2-2 37-16,4-8 5 0,6-3-8 16,7-4-11-16,8-4-10 15,7 0-7-15,12-3-22 16,4 1-1-16,5 0-4 15,0 3-2-15,-4 4-78 16,-3 1-40-16,-11 3-76 0,-8 2-167 16</inkml:trace>
  <inkml:trace contextRef="#ctx0" brushRef="#br0" timeOffset="20441.051">22289 3207 1158 0,'0'0'31'0,"-15"-48"89"0,13 35 13 0,5 13-57 16,11 6-72-16,11 14-35 15,11 8 20-15,14 8 8 16,14 9 5-16,10 3 2 0,7 3-3 16,4 0 6-1,-1-3 1-15,-3-3-125 0,-9-7-79 16,-11-10-80-16,-13-10-206 0</inkml:trace>
  <inkml:trace contextRef="#ctx0" brushRef="#br0" timeOffset="20664.191">23592 2757 1399 0,'0'0'33'16,"-28"19"-9"-16,14 15-17 0,-1 11 13 16,0 13 11-16,2 4-24 15,1 6-3-15,3-2 2 16,1-3-2-16,-2-7-8 16,-2-5-178-16,-4-10-71 15,-5-9-152-15</inkml:trace>
  <inkml:trace contextRef="#ctx0" brushRef="#br0" timeOffset="21106.119">22226 3180 645 0,'0'0'82'16,"0"0"51"-1,0 0-17-15,0 0 10 0,0 0-113 0,34-14 23 32,12-6 63-32,19-5-54 15,21-10-7-15,13-3-19 0,15-5-11 0,7-1-4 16,0 0-1-16,-3 2 0 16,-14 5 2-16,-15 5-71 15,-26 7-27-15,-20 8-1 16,-20 8 37-1,-18 8 52-15,-11 8 30 16,-15 15-85-16,-8 10-28 0,-8 8-64 16,-4 8-181-16</inkml:trace>
  <inkml:trace contextRef="#ctx0" brushRef="#br0" timeOffset="21397.639">22822 3795 1358 0,'0'0'30'16,"51"-40"-49"-16,-3 10 68 15,14-7-16-15,14-3-25 16,5-1-7-16,2 1 0 16,-6 4-18-16,-8 3-43 15,-9 6-12-15,-18 4-74 0,-11 6-57 16,-15 4-37-16,-11 6-173 16</inkml:trace>
  <inkml:trace contextRef="#ctx0" brushRef="#br0" timeOffset="33240.843">6645 11711 656 0,'0'0'13'0,"0"0"5"0,0 0-29 0,-3 38 45 0,3-4 62 15,3 8-27-15,5 4-22 16,3 1-11-16,6-6-14 15,10-8-7-15,7-12 0 0,8-12 30 16,9-13 26 0,10-17-4-16,8-14-11 0,9-16-6 15,7-10-8-15,5-10-20 16,-3-7-13-16,0-1-5 16,-5 6-1-16,-8 5 3 0,-14 8 1 15,-8 8 3-15,-11 11 10 16,-11 9-3-16,-10 9-1 15,-5 7-7-15,-7 6-7 16,-5 10 1-16,-3 7-20 0,-13 11-192 16,-12 5-114-1</inkml:trace>
  <inkml:trace contextRef="#ctx0" brushRef="#br0" timeOffset="37770.551">4837 10778 1201 0,'0'0'-7'0,"-6"-49"-16"0,6 16 21 0,1-3 10 16,4-4 2-16,0 0-5 0,2 2 1 15,0 3-4-15,-3 5-1 16,-1 6-1-16,-2 4 1 16,1 8-1-16,-2 4 1 15,0 5-33-15,-5 3-74 16,-2 9-102-16,-1 3-128 0,-6 3-134 16</inkml:trace>
  <inkml:trace contextRef="#ctx0" brushRef="#br0" timeOffset="37985.671">4713 10488 767 0,'0'0'66'15,"2"-29"-23"-15,5 13 43 16,4-1 27-16,6 1-30 16,5 3-37-16,4 1-10 0,4 1-20 15,3 2-6-15,0 7-9 16,-2 2 1-1,-5 4 0-15,-4 9-2 0,-4 8 2 16,-6 7 2-16,-5 7-52 0,-7 3-117 16,-2 2-197-16</inkml:trace>
  <inkml:trace contextRef="#ctx0" brushRef="#br0" timeOffset="40112.986">9207 10809 1019 0,'0'0'6'0,"-27"-51"-7"0,14 15 89 16,2-2-33-16,-1-2-38 16,5 1-3-16,2 5 18 0,4 7 7 15,1 10-23-15,1 4-11 16,4 6-7-16,0 5 0 15,3 1 1-15,-1 1-4 16,-1 6-92-16,0 2-80 16,-3 3-121-16,-3 2-410 0</inkml:trace>
  <inkml:trace contextRef="#ctx0" brushRef="#br0" timeOffset="40345.385">9006 10627 880 0,'0'0'68'16,"0"-28"-2"-16,12 14 12 16,8 0-26-16,7-2-13 15,3 0-7-15,5 1-13 0,2-2-10 16,-1 4-4-16,0 3-1 16,-6 3-1-16,-5 7 1 15,-6 0-3-15,-7 11-3 16,-9 6 3-16,-3 7 4 0,-7 6 0 15,-4 7 0-15,-8 3-112 16,-6 1-186-16</inkml:trace>
  <inkml:trace contextRef="#ctx0" brushRef="#br0" timeOffset="46847.7">7492 3175 787 0,'0'0'-11'0,"0"0"37"0,0 0-7 0,-18-27 40 0,18 27-19 15,3 1-41-15,4 9-5 0,3 5 13 16,2 2 26-16,1 4-2 31,3 0-12-31,-2-2-1 0,2-3-4 16,0-8 9-16,6-8 16 15,0-5 41-15,5-19 17 16,4-13-20-16,8-14-33 16,5-8-22-16,1-9-11 0,0-2 2 15,-3 5 17-15,-6 8-3 0,-8 8 0 16,-10 11-1 0,-6 10-3-16,-8 8 12 15,-3 7 11-15,-1 5-22 16,-1 4-10-16,-1 4-10 0,-2 8-10 0,0 9-99 31,-2 4-163-31,-4 4-138 0</inkml:trace>
  <inkml:trace contextRef="#ctx0" brushRef="#br0" timeOffset="47587.998">10047 3286 620 0,'0'0'88'0,"0"0"26"0,0 0 11 15,0 0-9-15,0 0-38 0,0 0-58 16,0 0-28-16,0 0-19 16,0 0 35-16,27 14 13 15,-11-3-14-15,1-2-2 16,2-3 2-16,1-3 9 16,2-3 30-16,3-7 34 15,2-9-17-15,5-9-6 16,2-9-18-16,4-8 10 15,0-5-11-15,3-3-3 0,-2-1 8 0,-1 3-11 16,-4 3-7 0,-4 5-4-16,-5 6-11 15,-4 4 3-15,-6 7 7 0,-4 6 0 16,-5 6 5 0,-2 4-6-16,-2 4-7 0,-2 1-2 0,0 2-9 15,0 2-7 1,0 8-7-16,0 6-71 15,-2 6-28-15,-9 5-115 0,-7 2-174 16</inkml:trace>
  <inkml:trace contextRef="#ctx0" brushRef="#br0" timeOffset="51162.799">2465 9597 704 0,'0'0'44'0,"0"0"-26"0,0 0-17 0,0 0 61 0,0 0 46 16,0 0-22-16,0 0-31 16,-8-38-7-16,6 15 20 15,0-5-17-15,-1-5-14 16,0-3-14-16,-2-6-8 15,0-1-2-15,1 1-7 16,3 3-3-16,1 5 1 0,0 9-2 16,1 7 0-16,2 8-3 15,0 6-2-15,1 4-6 16,2 1-88 0,-2 10-26-16,-2 4-39 0,-2 5-80 0,0 1-314 15</inkml:trace>
  <inkml:trace contextRef="#ctx0" brushRef="#br0" timeOffset="51353.295">2363 9268 872 0,'0'0'94'0,"-10"-31"23"16,10 16-54-16,4 0 8 16,7 0-1-16,6 1-31 0,5 4-16 15,1 5-11-15,6 5-8 16,-3 6-3-1,3 11 0-15,-4 10 5 16,0 11-1-16,-6 7 1 0,-9 3-194 16,-7 0-443-16</inkml:trace>
  <inkml:trace contextRef="#ctx0" brushRef="#br0" timeOffset="51990.66">5295 10125 1089 0,'0'0'3'0,"0"0"19"0,0 0 77 0,0 0 21 0,0 0-27 15,0 0-31-15,0 0-2 16,0 0-19-16,-15-6-25 15,15 6-11-15,0 0-6 0,2 3-10 16,4 0-187-16,-4-3-149 16,0-7-628-16</inkml:trace>
  <inkml:trace contextRef="#ctx0" brushRef="#br0" timeOffset="52447.287">6911 9529 923 0,'0'0'14'0,"0"0"-7"0,0 0 30 16,0 0 127-16,0 0-21 0,0 0-58 0,0 0-49 16,0 0-28-16,0 0-15 15,0 0-12 1,25 7-76-16,-18-7-203 15</inkml:trace>
  <inkml:trace contextRef="#ctx0" brushRef="#br0" timeOffset="57815.842">10077 9782 833 0,'0'0'135'0,"0"0"-58"0,-11-40-39 15,9 12 68-15,2-8-14 16,0-4-31-16,3-4-28 16,6-3-20-16,1 0-9 15,1 0-3-15,4 4-1 16,2 5-1-16,-2 5 1 0,-1 7-2 16,-1 6 1-16,-4 7-6 15,-1 3-75-15,-3 0-59 16,-5 0-112-16,0-5-225 0</inkml:trace>
  <inkml:trace contextRef="#ctx0" brushRef="#br0" timeOffset="58769.295">8109 3929 360 0,'0'0'353'15,"0"0"-353"-15,-10-37-1 0,10 9 32 0,0-10 37 0,5-13-7 16,2-10 2-16,2-5-21 16,4-2-30-16,0 2-9 15,0 10-3-15,-1 10-74 0,-3 9-180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2:56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18693 5830 493 0,'-11'0'128'0,"2"0"-27"0,2 0 30 0,4 0-23 16,1 0-2-16,2 0-18 15,11 0-53-15,6-2-4 16,11-1 70-16,10-4-35 16,7 0-34-1,8-3-15-15,4 1-10 0,-3 0-4 0,-5 1-1 16,-6 0-2-16,-8 2 4 16,-10 2-3-16,-11 3 0 15,-8-1 1-15,-8 2-13 0,-13 0-4 16,-10 5-76-16,-11 1-43 15,-6 4 25 1,-6-1-29-16,0 0 51 0,0 0 60 16,3-3 26-1,5-1 2-15,4-2 35 0,6-1 30 16,8 1 16-16,6-1 11 16,10 0-22-16,6-2-21 0,15 0-40 15,11 0 20 1,10-2 48-16,9-3-43 0,9-3-27 15,3-1-3 1,-1-2-2-16,-4 1 1 16,-6 1-1-16,-11-1-2 0,-8 4 0 15,-12 1 2-15,-9 1 0 0,-10 2 11 0,-13 2-8 32,-12 5-26-32,-7 2-29 15,-3 2 18-15,-4 2 21 16,6-2 10-16,7-1 0 15,10-1 5-15,7-5 38 16,9 1-4-16,5 0-20 0,13-3-23 16,9 0 8-16,11-3 6 15,8-4-3-15,7-1-4 16,2-3 0-16,-2-1-1 0,-5 2-2 16,-8-1 2-16,-12 2 0 15,-9 1-2-15,-9 3 7 16,-6 2 8-16,-13 3-12 15,-11 0-77-15,-10 3-111 16,-11 2-90-16,-8 0-415 0</inkml:trace>
  <inkml:trace contextRef="#ctx0" brushRef="#br0" timeOffset="1128.55">2205 3981 831 0,'0'0'-8'0,"-48"-41"11"0,23 25 9 0,1 2 51 0,1 6 4 15,1 7 0-15,0 5-17 16,2 13-36-16,4 11-12 16,0 10-4-16,6 8 5 0,8 10-2 15,4 3-1-15,12 1 0 16,9-7 0-16,6-5 0 15,7-10 0-15,5-15-1 16,3-11 3-16,4-12 4 0,2-10 19 16,1-17 29-16,-1-10 23 15,-2-13-15-15,-5-6-21 16,-8-5-2-16,-9-1 12 16,-11 2-23-16,-13 0 11 0,-10 3 7 15,-17 5-19-15,-11 8-6 16,-14 11 0-16,-10 18-4 15,-9 21-12-15,-6 37-7 16,-9 36-8-16,-15 32-124 0,-15 23-205 16</inkml:trace>
  <inkml:trace contextRef="#ctx0" brushRef="#br0" timeOffset="4318.851">17470 5929 668 0,'0'0'8'0,"0"0"-6"0,0 0 32 0,0 0 39 15,0 0-16-15,0 0-49 16,0 0 15-16,0 0 92 0,38 13-17 15,-5-10-19-15,13-1-14 16,4-2-16-16,9 0-12 16,8-4-12-16,5-4-8 15,2-3 2-15,0-1 5 16,1-1 0-16,-6 0-10 0,-7 1-5 16,-14 2-1-1,-10 1-3-15,-12 3 1 0,-10 3 0 16,-6 1 3-16,-6 0 0 15,-1 1 1-15,-3 1-7 0,0 0 0 16,-3 3-2-16,-5 1-1 16,-1 1 1-16,-2 3 1 15,-1 0-51-15,-3 2-33 16,4-2-58-16,-1-1-32 0,3-3-58 16,2-4-222-1</inkml:trace>
  <inkml:trace contextRef="#ctx0" brushRef="#br0" timeOffset="8411.903">18004 7131 1224 0,'-11'0'12'0,"7"-1"-8"0,6-6 20 15,12-1-9-15,8-5-6 0,6-5 15 16,10-4-3 0,2-1-14-16,2 1-5 0,-3 2-1 15,-5 3-2-15,-8 6 2 16,-8 5-2-16,-7 6 1 0,-8 7-3 16,-3 12 2-16,-7 9 12 15,-4 8 20-15,-3 9 8 16,-1 4-4-16,-3 3-2 15,6 1-11-15,0-3-14 16,4-3-5-16,4-4 0 16,4-5 2-16,2-5-44 0,5-5-107 15,2-10-102-15,-2-5-265 16</inkml:trace>
  <inkml:trace contextRef="#ctx0" brushRef="#br0" timeOffset="8591.862">18423 7298 965 0,'0'0'15'0,"0"0"-16"0,0 0-4 16,11-27 6-16,-3 20-37 0,1 1-96 15,-2 0-166-15</inkml:trace>
  <inkml:trace contextRef="#ctx0" brushRef="#br0" timeOffset="8960.268">18575 6961 798 0,'0'0'152'0,"0"0"-12"0,0 0-86 15,-42 51-6-15,19-11 13 16,-5 11-18-16,-1 7-17 16,2 3-10-1,6-3-5-15,9-8-2 0,8-7-5 16,8-9-1-16,12-11-2 0,5-10 1 16,8-10 3-16,1-6 0 15,0-10-2-15,-3-10 4 16,-2-5-1-16,-7-5 3 0,-8 1 14 31,-6 0 32-31,-4 4-26 16,-10 6-5-16,-6 9 3 15,-5 10-13-15,-2 4-14 16,0 11-7-16,4 6 6 0,5 5-7 16,8 2-98-16,7-2-76 15,12-7-146-15,8-4-395 16</inkml:trace>
  <inkml:trace contextRef="#ctx0" brushRef="#br0" timeOffset="9267.548">18745 7215 846 0,'17'-39'224'15,"-4"-6"-47"-15,-1 1-59 16,-5 2-41-16,-3 3-24 0,-3 7 35 16,-1 12-8-1,-3 12-20-15,-6 8-23 16,0 10-26-16,0 12-19 0,1 7 1 15,3 8 10-15,5 4-4 0,2 1-1 16,10-1 4-16,3-4-7 16,1-5-61-16,-1-6 0 15,-8-4 21-15,-7-4 29 16,-6-3 14-16,-14-4 6 16,-9-1 22-16,-9-1 29 0,1-3-27 15,-1-2-15 1,8-3-4-16,10-1-5 0,11-5 2 15,9-8 0-15,17-4-24 16,11-6-86-16,6-3-75 16,6-4-133-16,0-2-288 0</inkml:trace>
  <inkml:trace contextRef="#ctx0" brushRef="#br0" timeOffset="9441.381">18940 7035 1061 0,'0'0'237'16,"0"0"-70"-16,0 0-51 15,0 0-35-15,0 0-52 16,38-11-12-16,-16 21-6 16,7 1-7-16,2 4-1 15,1 1-1-15,-1 1-85 16,-4 0-98-16,-8-4-116 0,-6 0-203 16</inkml:trace>
  <inkml:trace contextRef="#ctx0" brushRef="#br0" timeOffset="9603.237">19185 6891 945 0,'0'0'239'0,"0"0"-45"16,-33-1-85-16,15 24-75 16,-5 12-2-16,-4 9-11 0,-3 9-14 15,-1 3-1 1,0-1-4-16,1-4-119 0,2-11-282 15</inkml:trace>
  <inkml:trace contextRef="#ctx0" brushRef="#br0" timeOffset="10440.13">19521 7184 583 0,'0'0'384'0,"0"0"-256"0,0 0 2 0,0 0-82 15,0 0 17-15,59 5 34 16,-7-16-30-16,11-6-37 16,10-6-18-16,1-2-5 15,0-3-3-15,-4 0-4 0,-6 0-2 16,-11 3 3-16,-13 5-1 15,-11 3 3-15,-11 4 11 16,-9 4 47-16,-9 4 3 0,-7 2-43 16,-10 3-24-16,-7 4-5 15,-7 5-17-15,-3 4-79 16,-5 0-54-16,-2-2-145 16,1-4-342-16</inkml:trace>
  <inkml:trace contextRef="#ctx0" brushRef="#br0" timeOffset="10742.657">19501 6783 1024 0,'0'0'101'0,"0"0"8"15,0 0-6-15,0 0-29 16,0 0-60-16,0 0-7 16,0 0 2-16,19 49-1 15,-11-22-3 1,2-1-4-16,0 0-107 0,0-7-100 15,0-5-125-15,2-5-319 16</inkml:trace>
  <inkml:trace contextRef="#ctx0" brushRef="#br0" timeOffset="11027.436">19694 6673 1035 0,'0'0'108'0,"0"0"-60"15,-29 22-31-15,8 3 13 0,-3 6 0 0,-3 4-19 16,-1 0-9-16,4-2 1 16,4-6 1-16,8-6-4 15,6-5 2-15,7-8 27 16,13-3-1 0,8-3 50-16,10-2 5 15,8-5-35-15,3-3-24 0,4-2-9 16,-2-2-8-16,-3 1-4 0,-8 1 1 31,-6 1 0-31,-9 3-1 16,-9 3 0-16,-8 1-56 0,-6 2-102 15,-11 2-199-15</inkml:trace>
  <inkml:trace contextRef="#ctx0" brushRef="#br0" timeOffset="14268.097">14172 6059 829 0,'0'0'-4'0,"57"5"-9"0,2-5 45 16,20-3 30-16,22-6 36 0,19-4 1 16,12-3-19-16,13-4-23 15,11 2-11-15,3-2-13 16,5 1-4-16,-1 0-1 16,2 3-11-16,-6-1 1 15,-8 4-3-15,-8 1-7 0,-18 3-9 16,-18 5 5-16,-20 3-4 15,-23 2 1-15,-21 9 0 16,-22 7-4-16,-21 4-55 16,-24 0-221-16,-25-3-336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3:25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8166 2084 927 0,'0'0'19'0,"-4"30"-24"0,4-14-4 31,10-1 4-31,6-2 18 16,4-3 21-16,5-10 21 0,5-8 22 15,8-14 33-15,3-12-16 16,8-11-42-16,2-7-22 15,5-5-14-15,3-6-8 16,-1-1-4-16,1 3-3 0,-2 7 5 16,-1 5-4-16,-1 9-54 15,-1 6-108-15,-4 9-151 16,0 2-478-16</inkml:trace>
  <inkml:trace contextRef="#ctx0" brushRef="#br0" timeOffset="349.062">10487 2042 288 0,'0'0'768'16,"0"0"-749"-16,0 0-30 15,0 0-19-15,0 0 31 16,36 27-6-16,0-34 11 0,13-18 29 15,20-17-9-15,20-18-12 16,17-18-4-16,10-14-6 16,7-7-216-16,1-5-454 15</inkml:trace>
  <inkml:trace contextRef="#ctx0" brushRef="#br0" timeOffset="1113.16">12907 1874 869 0,'0'0'19'0,"0"0"-15"0,0 0-19 0,21 30 14 16,-8-14 0-16,5-2 8 0,7-5 8 15,7-9-1-15,10-13 50 16,11-18 25-16,12-17-24 15,11-13-45-15,10-9-13 16,6-9-6-16,3-2 0 0,0 0-50 16,3 4-21-16,-4 4-56 15,-6 0-125-15,-7 5-411 16</inkml:trace>
  <inkml:trace contextRef="#ctx0" brushRef="#br0" timeOffset="2159.075">15341 1995 298 0,'0'0'197'0,"0"0"-202"0,0 0-29 0,0 0 33 16,0 0 0-16,0 0 11 15,34 34 10-15,-24-19 11 16,1-2 12-16,6-1 4 0,1-7-29 15,4-5 27-15,8-10 62 16,8-15-13-16,13-13-16 16,11-13-32-16,10-12-17 15,11-9-14-15,5-3-8 0,-3 1-5 16,-2 6 3-16,-4 10-4 16,-13 14-1-16,-12 9-105 15,-13 12-127-15,-14 10-273 16</inkml:trace>
  <inkml:trace contextRef="#ctx0" brushRef="#br0" timeOffset="2700.768">18038 1903 861 0,'0'0'-3'0,"0"0"-21"0,0 0 11 0,-1 27-1 0,13-27 5 16,11-4 39 0,10-13 35-16,12-10 23 0,14-14-18 15,14-11-42-15,13-8-19 16,11-3-6-16,6-3 3 15,-3 5-56-15,-4 8-116 0,-16 5-194 32</inkml:trace>
  <inkml:trace contextRef="#ctx0" brushRef="#br0" timeOffset="7687.16">7187 12183 672 0,'0'0'113'0,"29"-3"-140"0,-4-2 21 16,7-1 5-16,10-2 1 0,5 1 1 16,9 0-1-16,6 0 13 0,7 0 12 0,7 0-1 31,8 0-1-31,6 0-8 0,5 1-6 0,7-1 0 16,8 1-4-1,6-1-4-15,8 3 3 0,10 0-2 16,7 1-2-16,8 0 4 15,5 2-4-15,7 1 1 0,5 0 4 16,8 0-8-16,4 0 3 16,6 0 0-16,6 3 2 15,11-1 23-15,8 1 28 16,8-1-18-16,10-2-17 0,8 1-10 16,12-1-4-1,5 1 2-15,7 1-1 0,7 1-8 31,10 0 10-31,5 1-8 16,7-3 5-16,9 2 2 16,9-3-1-16,6 0 0 0,5 0-2 15,9-2 1-15,-1 1-1 16,5 1 15-16,-3 0 14 16,1 0-5-16,-9 3 6 15,-10 1-35-15,-13 2 9 0,-11 2-8 16,-22 2 4-16,-18 0-9 15,-21-3-130-15,-24-4-163 16</inkml:trace>
  <inkml:trace contextRef="#ctx0" brushRef="#br0" timeOffset="9369.936">7852 6456 884 0,'0'0'2'0,"0"0"-2"0,0 0-6 16,30 20-2-16,-11-17 6 15,8-3 10-15,5-8 5 16,10-7-3-16,10-7-5 16,3-7 1-16,7-5-86 0,0-5-202 15,1-1-268-15</inkml:trace>
  <inkml:trace contextRef="#ctx0" brushRef="#br0" timeOffset="9631.602">10032 6416 806 0,'58'-12'50'0,"3"-6"-54"15,3-2 5-15,8-7-44 16,7-9-98-16,4-8-289 16</inkml:trace>
  <inkml:trace contextRef="#ctx0" brushRef="#br0" timeOffset="11296.284">18455 4923 655 0,'0'0'17'0,"0"0"-7"0,0 0 10 16,0 0 6-16,0 0-31 16,0 0-3-16,0 0 33 0,0 0 29 15,0 0-6 1,34 26-12-16,-20-21-2 16,5-3 14-16,3-4 10 15,6-9 7-15,5-8 5 0,7-10-2 0,5-3-14 16,2-4-19-16,1-2-17 15,-5 4-11-15,-6 4-2 0,-9 7-1 16,-8 4 0-16,-8 6 1 16,-3 3 5-16,-7 4 6 31,-2 4 1-31,-3 2-4 0,-7 3-12 16,-2 9-8-16,-6 4-81 15,-5 6-55-15,-3 1-106 16,-4 0-228-16</inkml:trace>
  <inkml:trace contextRef="#ctx0" brushRef="#br0" timeOffset="15402.462">18027 4757 401 0,'0'0'66'0,"0"0"-13"0,0 0 0 16,0 0 19-16,0 0 8 0,3-33-7 15,-2 25-14-15,-1-1-13 16,0-3-6-16,3-1-1 16,0-2-9-1,1-3 3-15,2-4-3 0,0 2-8 0,-1-1-10 16,0 5-4-16,-2 2 21 15,-1 4 4-15,0 5-6 16,-2 2-12 0,0 3-8-16,0 0-9 0,0 5-7 15,-1 3-16-15,-1 1-53 0,-2 2-75 16,-1 1-20-16,0-1-91 16,-3-3-168-1</inkml:trace>
  <inkml:trace contextRef="#ctx0" brushRef="#br0" timeOffset="15880.548">17458 4744 831 0,'0'0'14'0,"9"-36"0"16,0 18 28-16,4 0-11 0,6 0-19 16,0 3-6-16,2 0-6 15,-1 2 0-15,1 3-7 16,-6 3-77-16,-4 2-184 16</inkml:trace>
  <inkml:trace contextRef="#ctx0" brushRef="#br0" timeOffset="22393.762">8128 2902 522 0,'0'0'2'0,"0"0"2"0,0 0 15 0,0 0 18 16,0 0 18-16,11 28 6 0,-1-28-10 15,6-2 8-15,0-8-2 16,5-5-12-16,2-6-16 15,2-6-11-15,1-3-7 16,0-3-3-16,0 0-4 0,-2 3 0 16,0 4-4-16,-6 5 1 15,-1 6 0-15,-2 6-4 16,-5 6-72-16,-7 3-143 16,-3 0-393-16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32:50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10639 10266 434 0,'-1'-10'149'0,"1"2"-83"0,0-2-16 0,0 2 18 16,4 0 4-16,2 1-26 15,1-2-13-15,4 1-4 16,0 0-9-16,5 0-13 0,-2 3-1 16,0 1-4-16,0 4-2 15,-3 0 0-15,-2 7-3 16,-5 5 2-16,-3 3 0 15,-1 4 0-15,-5 6 2 0,-7 4 3 16,-2 6-1-16,-2 2-1 16,0 6 0-16,2-3 0 15,4-2 17-15,4-3 7 0,5-4-2 16,2-5-10 0,9-6-3-16,3-3-2 0,3-4-1 15,0-4-3-15,2-2 1 16,0-3-2-16,-1-4 0 15,-1 0 2-15,-3-7 3 16,-3 0 5-16,0-3 20 16,-3-1-8-16,-4-1-6 0,-2 1 8 15,-1 0-1-15,-3 2-5 16,-2 0-3-16,-1 5-2 16,-1 2 5-16,3 2-13 15,1 3-10-15,0 4-2 0,1 4-2 16,2 5 0-16,0 5 2 15,6 6 1-15,0 3 0 16,2 7 3-16,3 4-1 16,1 2 1-16,-2 0 4 0,1 1-3 15,-4-5 6-15,-3-3-4 16,-4-6-4-16,-1-5 3 16,-9-6 14-16,-4-2 50 0,-6-6-5 15,-4-3-4 1,-6-4-19-16,-2-2-7 0,0-2-11 15,-2-2-12-15,1 0-5 16,-2-4-9-16,-4 1-187 16,-11-3-308-16</inkml:trace>
  <inkml:trace contextRef="#ctx0" brushRef="#br0" timeOffset="2185.571">9938 12453 693 0,'0'0'99'0,"0"0"-106"0,0 0-7 15,0 0 8-15,0 0-2 0,17 42 4 16,-9-22 5-1,2 0 8-15,4 1 6 0,-1-2 3 16,4-5 0-16,3-5 0 16,2-7 13-16,6-4 21 15,1-10 6-15,4-8-17 16,2-7-7-16,4-4 2 16,0-4-11-16,-4-2-14 0,0 1-3 15,-6 2-2-15,-3 3 18 16,-6 5 10-16,-5 4-2 15,-2 4-1-15,-7 4-9 16,-1 2-6-16,-2 5 1 16,-3 1-4-16,0 3 1 15,0 1-9-15,-1 2-5 0,-5 1-3 16,2 6-8-16,-4 3-78 16,-1 3-38-16,-2 2-110 15,-3-2-202-15</inkml:trace>
  <inkml:trace contextRef="#ctx0" brushRef="#br0" timeOffset="41772.287">9800 10430 538 0,'0'0'15'0,"0"0"5"0,0 0 51 16,0 0 1-16,0 0-16 0,0 0 7 16,0 0-26-16,0 0-34 15,0 0-6-15,0 0 14 16,0 0 9-16,9 29-7 0,-4-14-5 16,2 0 2-16,1-5-8 15,1-2 3-15,1-4 12 16,3-4 9-16,-1 0 4 15,5-7 3-15,-2-6 4 0,5-7-4 16,1-5-4-16,3-5 0 16,3-5-7-16,1-1-9 15,-1 2 3-15,0 2-1 16,-7 5-4-16,-3 6 6 16,-4 5 15-16,-4 4 8 0,-6 3 2 15,-1 5 0-15,-2 1-4 16,1 1-10-16,-1 2-18 15,0 0-10 1,0 0-2-16,0 4-5 0,0 3 3 16,0 4-27-16,0 1-115 15,0 1-108-15,-2 0-191 0</inkml:trace>
  <inkml:trace contextRef="#ctx0" brushRef="#br0" timeOffset="50245.38">561 9052 796 0,'0'0'60'0,"0"0"9"0,0 0-6 0,0 0-24 0,-25-30-15 16,22 24 4-16,1 5 1 15,2-2 6-15,0 3 10 16,0 0-8-16,5 2-28 0,3 5-14 16,4 1 15-16,5 5 4 15,1 3-9-15,6 0 0 16,-1 1-4-16,3-1 6 0,-2-2-5 15,0-1-131-15,-2-4-91 16,-3-2-71-16,-5-3-158 16</inkml:trace>
  <inkml:trace contextRef="#ctx0" brushRef="#br0" timeOffset="50463.381">688 9145 662 0,'0'0'155'0,"-46"-20"-50"0,23 5 20 15,0-7-93-15,3-4-22 0,0-6-8 16,4-1-3 0,2 0-2-16,6 4-1 15,2 7 1-15,5 5-1 16,1 7 1-16,0 6 0 16,3 2-6-16,5 2-4 0,3 8 7 15,0 2-54-15,5 5-92 0,-2 0-110 16,0 3-49-1</inkml:trace>
  <inkml:trace contextRef="#ctx0" brushRef="#br0" timeOffset="51502.798">564 9243 92 0,'-3'2'371'0,"2"-2"-195"0,-2-11 48 16,2-6-206-16,1-11 1 0,0-11 36 16,0-8-32-16,4-6-3 0,0 0 5 15,2 2-6 1,-2 7-7-16,2 10-9 0,-3 13-1 31,0 12-2-31,-1 11-63 0,-2 13-132 0,0 11-152 16</inkml:trace>
  <inkml:trace contextRef="#ctx0" brushRef="#br0" timeOffset="51698.951">556 9016 1021 0,'0'0'348'0,"0"0"-336"16,0 0-6-16,0 0-26 15,0 0 17-15,40 36 5 16,-17-21-1-16,1 1 3 16,1-1-2-16,1 0-123 0,-6-2-99 31,-1 1-176-31</inkml:trace>
  <inkml:trace contextRef="#ctx0" brushRef="#br0" timeOffset="51864.795">789 9333 1170 0,'0'0'49'0,"0"0"77"15,0 0-111-15,-7-41-18 16,13 13-1-16,-2-4-12 15,3-3-137-15,-2-1-67 16,-4 0-91-16,-1 1-294 16</inkml:trace>
  <inkml:trace contextRef="#ctx0" brushRef="#br0" timeOffset="51952.227">730 8933 453 0,'0'0'-158'16,"0"0"26"-16</inkml:trace>
  <inkml:trace contextRef="#ctx0" brushRef="#br0" timeOffset="52221.76">536 8641 1127 0,'0'0'12'16,"0"0"78"-16,0 0-30 15,0 0-91-15,25 33 31 0,2-2 22 16,5 12-7-16,6 6-9 16,2 6-2-16,4 2 0 15,0 0 5-15,-4-8-23 16,0-7-141-16,-8-12-93 15,-4-11-89-15,-11-11-179 0</inkml:trace>
  <inkml:trace contextRef="#ctx0" brushRef="#br0" timeOffset="52396.221">757 8703 986 0,'0'0'108'16,"0"0"50"-16,0 0-26 0,0 0-154 15,12 29 10-15,11 0 11 0,9 7 3 16,7 1 2-16,1 1-1 16,3-4-162-16,-2-4-50 15,-4-8-134-15,-7-4-68 16</inkml:trace>
  <inkml:trace contextRef="#ctx0" brushRef="#br0" timeOffset="52618.096">912 8842 650 0,'-41'-23'127'0,"6"4"79"16,8 3 32 0,7 2-105-16,7 0-53 0,6 0-58 15,5-3-15-15,2 0-11 16,7-1-6-16,3 2 3 16,5 2 1-16,0 5 1 15,0 7 3-15,0 2-5 0,-1 10-5 16,-1 8 7-1,0 7 7-15,-2 5-2 0,-1 5-7 16,-2 1-110-16,1-2-108 16,-6-6-151-16</inkml:trace>
  <inkml:trace contextRef="#ctx0" brushRef="#br0" timeOffset="53556.388">873 8410 1049 0,'0'0'104'16,"-5"-43"-90"-16,7 24 73 16,9 1-59-16,6 2-15 15,4 4-12-15,2 4-1 16,0 6 1-16,2 2 2 0,-5 8-6 16,-1 8-22-16,-4 3-34 15,-2 4-14-15,-6-1-16 16,-2-4-2-16,-5-2 67 0,0-7 31 15,-5-7 12-15,-2-4-1 16,0-6 12-16,0-6-25 16,-2-7-4-16,2-7 5 15,-1-7-4-15,1-3-1 16,-1-6 5-16,-2 0 2 0,0 3 6 16,-3 5 22-16,2 4-10 15,-1 10 12-15,0 5 4 16,2 7 11-16,2 7-8 15,2 5-8-15,4 10-30 0,2 8-21 16,3 4 3-16,10 5 7 16,4 2 1-16,4-4 0 15,3-5 2-15,2-8 0 16,-1-10 0-16,-2-5-51 0,-3-10-13 16,-6-7 19-16,-4-4 27 15,-7-6 18-15,-3-3 3 16,-7-2 8-16,-6 1 38 15,-5-2 2-15,-6 4-1 0,1 5-22 16,3 5-9-16,1 6 47 16,5 5 5-16,8 6-15 15,6 3-28-15,6 10-39 16,8 4-18-16,8 7 25 16,5 5 4-16,8 4 2 0,2 1 1 15,1 0 0-15,1-2-40 16,-3-5-83-16,-3-3 13 15,-7-6 43-15,-6-3 36 0,-4-5 23 16,-8-2 4-16,-3-2 2 16,-5-3 0-16,-3 0 8 15,-7-5 73-15,-5-3-38 16,-3-6-37-16,-8-4 2 16,-9-5 9-16,-4-4-10 15,-4-2-6-15,1-2 1 0,2 1-2 16,6 4 46-16,9 5 63 15,9 2-48-15,7 6-23 16,8 1-18-16,2 4-18 16,11 3-13-16,4 5-5 0,6 7 4 15,5 9 9 1,1 9-4-16,0 6-121 0,-7 3-107 16,-3-1-366-16</inkml:trace>
  <inkml:trace contextRef="#ctx0" brushRef="#br0" timeOffset="54190.986">1014 7769 1298 0,'0'0'90'0,"-3"-28"-14"0,11 16-49 16,7 1-27-16,5 2 0 15,2 4-2 1,1 5 4-16,2 5-1 0,-4 10-36 0,-3 8-49 15,-4 2-42-15,-5 1-81 32,-4-3-67-32,-5-5 199 15,0-7 87-15,-3-10 30 16,-2-2 57-16,0-11-61 0,1-4-17 16,0-6 20-16,2-4-2 15,1-4-10-15,-2-5 3 16,2-3-3-16,-2 0-6 15,-4 2-4-15,-1 2 6 16,-2 5 17-16,0 8 2 0,1 6 9 16,-1 5 1-16,3 8 9 15,3 4-12-15,4 11-50 16,0 8-18-16,3 6 9 16,5 5 5-16,4 2 2 0,4-4 1 15,0-4-7-15,-1-11-64 16,1-10 11-16,-2-5-6 15,-3-13 21-15,-4-9 27 16,-3-6 14-16,-2-6 6 0,-2-3-2 16,-9-2 2-16,-1-1 3 15,-4 5 42-15,-2 6 4 16,3 7 0-16,0 6 3 16,5 7 26-16,5 9 2 15,3 2-50-15,7 9-66 0,6 1 32 16,5 1-2-16,2-1 1 15,2-4 2-15,1-3 1 16,-4-1 1-16,-3-1 0 16,-5 0-1-16,-4 3 1 0,-4 5-3 15,-3 4 5-15,-1 7 7 16,-6 6-10-16,-2 2-32 16,2 3-49-16,1-3-35 15,2-3-62-15,1-11-74 0,1-8-267 16</inkml:trace>
  <inkml:trace contextRef="#ctx0" brushRef="#br0" timeOffset="54682.353">1246 7255 1120 0,'-14'-33'95'0,"-2"6"28"16,3 3-73-16,3 6 29 0,3 9-34 0,2 9-17 15,2 5-28-15,3 16-21 16,3 5 5-16,4 6 5 16,3 3 3-16,4-2 1 15,0-8-3-15,3-7-68 0,-1-9-4 16,0-9 16-16,-4-9 19 0,-2-8 38 16,-5-5 13-1,-2-6-2-15,-3-2 5 0,-7-3 1 16,-3 1 70-16,0 2-10 15,1 6-40-15,2 4-22 0,0 7-2 16,5 8 11-16,2 5 25 16,5 3-59-16,4 6 0 15,1 1 18 1,2 1 2-16,0 0-2 0,-2-4 3 16,-4-2-2-16,-1-3 1 0,-3-2 1 15,-2-9 15-15,-4-4 28 16,-1-4-14-16,1-4-18 15,-2 0-3-15,2-1 11 0,0 3-14 16,4 3-6 0,2 5-6-16,7 3-5 0,5 6-6 15,3 2-95-15,3 0-22 16,0 6-74-16,-1 1-20 16,-5-2-100-16</inkml:trace>
  <inkml:trace contextRef="#ctx0" brushRef="#br0" timeOffset="54843.15">1374 6915 762 0,'-27'-32'171'0,"-6"-4"20"0,0-1-76 0,2 1-48 16,4 3 22-16,6 9 27 15,7 8-12-15,10 10-36 16,6 8-27-16,10 8-76 31,6 6 16-31,8 4 18 0,4 3 2 16,2 4-116-16,-3 0-141 0,-8-3-275 0</inkml:trace>
  <inkml:trace contextRef="#ctx0" brushRef="#br0" timeOffset="55016.032">1288 6888 1308 0,'0'0'51'16,"-3"-52"34"-16,6 19-41 0,7-2-34 15,2 3-4-15,-2 3-7 16,0 6 4-16,-1 9-4 16,-4 8-53-16,-2 7-104 15,-3 9-87-15,-7 8-76 0</inkml:trace>
  <inkml:trace contextRef="#ctx0" brushRef="#br0" timeOffset="55792.69">1463 6558 916 0,'0'0'21'0,"-18"56"-19"0,17-18 1 15,2 1-2-15,8-5-2 16,5-5 1-16,5-12 2 16,0-12-3-16,-2-7-21 0,-1-14-1 15,-5-5 20-15,-4-5 6 16,-7-1 1-16,-2 2 16 16,-8 2 122-16,0 3 7 15,-2 7-46-15,4 4-17 0,0 3-51 16,6 6-9-1,2 3-21-15,7 4-39 0,4 0 28 16,2 2-17 0,3-2-91-16,-1-4-1 0,-4-3-1 15,-4-5 58-15,-5-9 56 0,-2-8 10 16,-9-8 3-16,-4-4 6 16,-6-6 62-16,-5-4 31 15,-8 0 6-15,-4 0-22 0,-2 2-30 16,3 8-37-16,3 7-8 15,10 7 9-15,10 16 32 16,12 12-49-16,9 17-37 16,13 11 15-16,9 7 11 15,10 5-6-15,4-7-106 0,2-8-68 16,-2-12-17-16,-8-12 70 16,-8-9 69-16,-13-14 54 15,-10-5 31-15,-6-6 172 16,-12-3-20-16,-4-2-46 0,-1-1-18 15,1 6-18 1,3 5-37-16,3 7-32 0,4 5-21 16,3 6-6-1,3 2-7-15,5 8-96 16,2 1-92-16,-2-1-120 0,0-3-277 0</inkml:trace>
  <inkml:trace contextRef="#ctx0" brushRef="#br0" timeOffset="55935.824">1436 6130 1028 0,'0'0'195'0,"-31"-20"-98"0,24 20-5 0,7 0-88 16,4 6-100-16,6 5-172 0,4 2-202 15</inkml:trace>
  <inkml:trace contextRef="#ctx0" brushRef="#br0" timeOffset="56143.323">1666 6256 230 0,'0'0'827'16,"0"-28"-730"-16,-9 6-24 16,1-7-19-16,-4-1 0 15,-4-3-16-15,-4 6-13 0,1 4-11 16,1 8-6-16,0 9-2 15,5 6-3-15,5 14-9 16,5 6-16-16,3 5 15 16,10 3-5-16,7-3-112 15,3-4-64-15,3-11-119 0,0-10-271 16</inkml:trace>
  <inkml:trace contextRef="#ctx0" brushRef="#br0" timeOffset="56396.954">1673 6016 983 0,'0'0'153'0,"0"0"28"16,0 0-122-16,0 0-31 16,0 0-61-16,0 0 32 0,0 0 3 15,0 0-3-15,25 20-15 16,-20-20-20-16,-3 0 31 16,-2-5 11-1,-4-5 22-15,-2-3 10 0,-1-2 3 16,0-3 0-16,2 0-3 15,2 0-24-15,3 3-14 16,3 2-5-16,2 4 0 0,5 6-4 16,-2 3-2-16,1 10-91 15,-6 8-81 1,-3 7-110-16,-5 8-420 0</inkml:trace>
  <inkml:trace contextRef="#ctx0" brushRef="#br0" timeOffset="56541.16">1480 6360 1510 0,'-6'-30'95'0,"6"-11"-75"0,6-9 24 15,14-8-40-15,3-3-7 16,1 4-87-16,-1 5-214 16,-4 6-713-16</inkml:trace>
  <inkml:trace contextRef="#ctx0" brushRef="#br0" timeOffset="57559.151">4393 13390 804 0,'0'0'2'0,"0"0"-47"0,0 0 25 0,20 42 16 0,-7-14 9 0,3 5 2 16,1-2 5-16,1-4 2 0,3-5 2 15,0-12 0-15,4-10 32 16,-2-12 60-1,3-15 8-15,0-10-39 0,4-8-31 16,1-8-15 0,0 2-17-16,0 1-7 0,-1 6-3 0,-5 7 1 15,-5 9-3-15,-6 10-2 16,-6 12 3-16,-6 7-3 16,-4 14-14-1,-12 6-106-15,-6 4-422 0</inkml:trace>
  <inkml:trace contextRef="#ctx0" brushRef="#br0" timeOffset="58136.491">7992 13469 927 0,'0'0'-66'0,"0"0"-39"0,0 0 92 15,0 0 18-15,23 39 24 0,-16-19 25 16,3 0-17-16,3-3-24 16,5-3 42-16,3-7-13 15,6-7 34-15,4-10 24 16,8-13-29-16,7-7-23 0,1-11-15 16,4-4-16-16,0-3-3 15,-4 1 3-15,-7 3-4 16,-6 7-2-16,-11 7-4 15,-8 9 4-15,-6 8 6 16,-6 9-6-16,-5 7 3 0,-11 14-13 16,-12 8-188-16,-12 6-267 15</inkml:trace>
  <inkml:trace contextRef="#ctx0" brushRef="#br0" timeOffset="63391.794">3753 2533 279 0,'0'0'0'0,"-44"10"0"0,24-2 0 0,3-1-2 15,1-2-13-15,2 1-13 0,3-2-2 16,1-1 25-1,3 0 7-15,-3-3 17 16,3 2 25-16,-3-2-9 16,0 2-16-16,0-1-4 0,-1-1 7 15,1 2 13-15,0-2 20 0,0 0 16 16,0 0 12 0,2 0-5-16,3 0-6 0,2 0-3 15,3 0-1-15,0 0-28 16,8 0-39-16,6 0-7 0,7 0 32 15,10 0 1 1,10 0-18-16,10 0-1 16,12 0 7-16,13 0-1 15,6 0-7-15,8-3 1 16,4-1-1-16,0-4-2 0,-3 0 2 16,-9-2 21-16,-5 0 6 0,-12 0-17 15,-9 2-10 1,-12 1-5-16,-8 1 1 15,-13 3-2-15,-7 2 2 16,-8 1-3-16,-4 0-2 0,-3 3-4 16,1 1-75-16,-1-2-86 15,2-2-147 1</inkml:trace>
  <inkml:trace contextRef="#ctx0" brushRef="#br0" timeOffset="63656.024">4733 2128 850 0,'0'0'73'16,"0"0"42"-16,0 0-42 0,0 0-35 0,0 0-92 15,-13 33 58-15,15 4-6 16,-1 7 7-16,2 2-1 16,1 1-2-16,-1-2 4 15,-1-3 4-15,-2-3 0 0,-2-7-108 16,-6-9-157-16,1-9-503 16</inkml:trace>
  <inkml:trace contextRef="#ctx0" brushRef="#br0" timeOffset="64210.684">3414 2236 576 0,'0'0'10'0,"-32"-7"7"0,24 4-9 15,4 1 5-15,1 0 66 16,3 1 9-16,3 1-56 0,9 0-68 16,7 2 30-16,9-1 25 15,13 1 16-15,12-2 2 16,14 0-3-16,10-4 17 15,11-1-31-15,9-1-11 0,2 1 0 16,4 0-1-16,-2 2 4 16,-3 0-5-16,-10 1-1 15,-7 0-3-15,-12 0 3 16,-13 1-1-16,-10-1-1 16,-13 1-1-16,-11-1 0 0,-12 2-36 15,-10 1-51-15,-12 6 13 16,-13 0-15-16,-13 4-258 15</inkml:trace>
  <inkml:trace contextRef="#ctx0" brushRef="#br0" timeOffset="64480.508">3556 2259 641 0,'0'0'9'0,"0"0"113"0,-33-30-56 15,28 30 44-15,3 10-31 16,2 15-113 0,0 11 26-1,4 12 8-15,1 10 21 0,2 13 5 16,1 3-12-16,1 5 3 0,1-3 7 15,1-8-35 1,-1-17-237-16</inkml:trace>
  <inkml:trace contextRef="#ctx0" brushRef="#br0" timeOffset="65428.127">7878 2667 372 0,'0'0'57'0,"0"0"42"0,0 0 7 0,0 0 3 0,0 0-1 0,0 0-43 15,0 0-33 1,0 0-47-16,0 0 0 16,0 0 12-16,54 16 12 15,-10-6 25-15,12-5 20 0,9-2-10 0,8-3-23 16,4-1-8-1,0-6-5-15,-4 1-1 0,-7-2 1 0,-7 1-2 16,-8 2-3 0,-13 1 2-16,-11 3-43 15,-9 1-62 1,-8 0-41-16,-5 0-81 16,-2 0-3-16,-1-3-140 15</inkml:trace>
  <inkml:trace contextRef="#ctx0" brushRef="#br0" timeOffset="65692.28">8713 2251 779 0,'0'0'33'0,"0"0"60"0,-17-29-6 16,15 29 1-16,2 11-95 16,0 10-35-16,4 11 35 15,1 8 2-15,-2 12 7 16,-2 6 2-16,0 4 0 0,2 0 8 16,-1-5 7-16,-1-5-84 15,3-11-126-15,1-15-302 16</inkml:trace>
  <inkml:trace contextRef="#ctx0" brushRef="#br0" timeOffset="66102.089">7821 2295 590 0,'-38'0'10'0,"6"-2"10"0,10 0 30 15,10 1 55-15,7-2 7 16,10 1 9-16,16-1-130 16,17-3 9-16,15-3 26 0,19-4 6 15,12 0-14-15,8-4-6 16,3 2-6-16,0-1-1 16,-5 2 1-16,-9 3-3 15,-12 1-1-15,-13 5-67 0,-14 0-27 16,-18 5-18-1,-18 0-64-15,-14 3-103 0</inkml:trace>
  <inkml:trace contextRef="#ctx0" brushRef="#br0" timeOffset="66389.126">7816 2280 648 0,'0'0'19'0,"0"0"1"16,-27-16 14-16,19 29-5 15,1 12-26 1,-1 13-2-16,-1 15 67 15,0 17-25-15,2 11-14 16,1 10-10-16,5 4 1 0,1-3-5 0,4-9-61 16,5-19-176-16,1-17-277 15</inkml:trace>
  <inkml:trace contextRef="#ctx0" brushRef="#br0" timeOffset="90711.104">4611 1778 948 0,'0'0'13'0,"0"0"-7"0,0 0 32 0,0 0 12 15,0 0 11-15,0 0-35 0,0 0-33 16,0 0-24 0,0 0 0-16,5 15 35 15,7-5-3-15,2 0-2 0,2-5 3 16,4-5-2-16,0-5-1 15,4-10 10-15,4-7 11 16,2-9 27-16,4-7 1 0,-2-2-12 16,-2-1-23-16,-3 0-4 15,-4 8-3-15,-7 5 7 0,-3 8 28 16,-7 7 0-16,0 6-8 16,-5 4-17-16,-1 6-12 15,0 9-12-15,-3 5-194 16,-7 4-32-16</inkml:trace>
  <inkml:trace contextRef="#ctx0" brushRef="#br0" timeOffset="91442.874">8993 2101 885 0,'0'0'2'0,"0"0"-4"0,0 0-5 15,0 0 4-15,0 0-17 16,-5 27 20-16,15-8-5 16,5 4 0-16,5-2 3 15,5-3 7-15,4-8 12 0,5-8 18 16,6-9 21-16,6-12 56 15,3-12 4-15,3-9-49 16,-2-5-27-16,-3 0-15 16,-7 1-1-16,-8 6-7 15,-9 6 0-15,-7 11 5 0,-10 6 13 16,-5 8 24 0,-3 7-29-16,-10 4-27 0,-8 13-62 15,-8 9-196-15,-9 7-102 0</inkml:trace>
  <inkml:trace contextRef="#ctx0" brushRef="#br0" timeOffset="115071.644">21315 6675 895 0,'0'0'105'0,"0"0"-77"0,-42-21 73 0,22 21-37 16,-2 6-20-16,-3 9-29 15,1 10-2-15,-1 7-7 16,2 6-2-16,4 4-2 16,3 3 1-16,6-3-3 0,5-3 4 15,5-6-2-15,5-7-3 16,6-7-7-16,6-8-4 16,3-9 7-16,2-3 8 15,1-11 0-15,0-7 1 0,-1-9 1 16,-2-5-5-16,-3-8 3 15,-3-4 2-15,-3 1-3 16,-3 1 0-16,-2 10 13 16,-3 7 63-16,-2 13-1 15,-1 13-17-15,-2 12-47 0,-4 10-28 16,0 11 12-16,1 4 5 16,2 2-1-16,3-1 2 15,5-6-12-15,5-8-41 16,6-8 8-16,-1-6 26 0,1-9 15 15,2-5 0-15,-1-10 6 16,0-6 2-16,-3-9-5 16,0-9 13-16,-2-1 27 15,-4-1-7-15,-2 5-8 16,-2 6 11-16,-2 9 13 0,-1 11-14 16,-1 9-10-16,0 13-38 15,0 8-2-15,1 7 11 16,3 3 4-16,2 1-2 15,2-3 1-15,0-7-45 16,2-6-15-16,1-7 37 0,1-8 20 16,-4-3 3-16,3-9 7 15,-2-6-1-15,1-6-3 16,-2-5 17-16,-1-3 15 0,-2-1-15 16,0 3-8-16,-3 5 0 15,0 6 0-15,1 9 4 16,0 9-8-16,-2 9-20 15,1 10-2-15,1 5 10 16,2 6 4-16,2 0 2 16,2-1-52-16,4-5-76 15,0-4-70-15,0-8 24 16,2-8 36-16,-1-6 110 0,-1-9 26 16,-1-9 3-16,-1-6-2 15,-1-9 1-15,0-8 0 0,-3-11 7 16,-2-6 25-16,-3-2 25 15,0 5-4-15,-2 8 16 16,0 12 52-16,-2 16 2 16,-2 17-39-16,-1 13-46 15,-1 15-64-15,0 15 20 0,-1 10 2 16,2 7 3-16,3 7 2 16,2 0-1-16,4-4-11 15,2-8-180-15,0-6-100 0,-2-12-226 16</inkml:trace>
  <inkml:trace contextRef="#ctx0" brushRef="#br0" timeOffset="115461.841">21670 6657 1135 0,'0'0'50'0,"8"-28"56"0,6 13-64 0,7 1-38 0,3-1-2 15,2 1-2-15,0 1-1 32,-2 6 3-32,-4 3-3 0,-3 5-2 0,-7 9-2 15,-5 8-4 1,-2 5 3-16,-2 5 5 16,0 1 0-16,0 1 2 0,2-4 0 0,3-3-2 31,2-7 1-31,6-6 0 15,-2-10-1-15,3-2 12 16,2-11 1-16,-1-8 28 0,0-4 5 16,-2-8-6-16,-3-7 21 15,-5 1-8-15,-4 4-29 16,-2 2-8-16,-9 10 26 16,-6 13-9-16,-6 10-23 15,-1 13-20-15,-6 10 7 0,2 4 5 16,1 1-208-16,7-3-272 15</inkml:trace>
  <inkml:trace contextRef="#ctx0" brushRef="#br0" timeOffset="115800.826">22089 6666 1133 0,'0'0'86'0,"0"0"-3"0,0 0-11 15,0 0-73-15,51-30-3 0,-18 14 1 16,6-1-131-16,-4-3-184 16</inkml:trace>
  <inkml:trace contextRef="#ctx0" brushRef="#br0" timeOffset="116443.978">22400 6396 1277 0,'0'0'73'0,"0"0"13"0,0 0-38 15,45-27-43-15,-15 27-5 16,2 2-2-16,3 9 4 15,-5 3-2-15,-6 7-2 16,-8 4-69-16,-11 5-29 0,-6 2 12 16,-11-3 8-16,-6-4 6 15,-1-5 52-15,2-7 26 16,4-10 119-16,8-8 9 16,3-11-35-1,4-10-66-15,8-8-25 0,5-7-6 16,9 0-2-16,4 1 0 15,3 6-8-15,1 7-38 16,0 12 14-16,-3 7 10 0,-4 8 6 0,-3 7-3 16,-7 7-16-1,0 1-12-15,-3 0-10 0,-2 0 14 16,-3-4-7-16,0-4 38 16,-1-5 11-16,-2-3 7 0,2-7 16 15,-1-6 44-15,1-3-25 16,0-6-10-16,0-5 10 15,-2 1-19-15,0-1-14 16,-2 5-3-16,-2 5 4 0,-3 10 28 16,-8 8 13-16,-4 15-39 15,-3 11-16 1,0 9 7-16,-2 6 0 16,7 2 0-16,8-1 2 15,8-6-1-15,14-7 0 16,11-10-1-16,8-14 3 15,6-5 2-15,3-15 0 0,-1-6-3 16,-3-4 4-16,-6-2-2 16,-8 1-2-1,-8 3 2-15,-8 3 0 0,-9 5-2 16,-2 6-20-16,-8 3-44 16,0 3-21-16,-2 2-20 15,1 1-71-15,4-1-160 16</inkml:trace>
  <inkml:trace contextRef="#ctx0" brushRef="#br0" timeOffset="116899.371">23161 6116 880 0,'0'0'148'0,"0"0"15"0,0 0-130 0,-43 17-19 16,26 2-7-16,3 2-5 15,2 1 1-15,8-1-1 16,4-6-83-16,3-2 4 15,9-8 22-15,1-5 26 16,-1-4 9-16,-1-5 20 0,-2-3 3 16,-3 1 10-16,-3 3 88 15,-1 1 11-15,-2 7 4 16,0 3-47-16,-1 12-61 16,-1 10-15-16,1 11 5 15,1 9 4-15,3 13-2 0,6 4-1 16,2 3 2-16,0 2 0 15,-1-4-8-15,-5-6-44 16,-5-10 31-16,-3-12 7 0,-9-10 8 16,-4-12 5-16,-3-13 18 15,-1-8 3-15,2-12-7 16,3-8 20-16,2-9 23 16,7-7 4-16,6-4-12 0,7-3-16 15,10 1-14-15,6 4-12 16,2 5-8-16,2 8-1 15,-3 7 3-15,-5 7-4 16,-3 8 0-16,-9 4 1 0,-3 5-7 16,-5 2-85-16,-9 5-79 15,-4 0-116-15,-3 0-394 16</inkml:trace>
  <inkml:trace contextRef="#ctx0" brushRef="#br0" timeOffset="118089.313">23339 6104 1229 0,'0'0'54'0,"0"0"-3"0,0 0 21 0,26-7-61 16,-15 20-11-16,1 6 1 15,-1 6 3-15,-1 7 0 0,-4 5-1 31,-5 2 0-31,-1 1-72 0,-6-3-110 0,-3-6-61 16,-2-7 108 0,1-9 132-16,2-10 37 0,4-5 39 0,4-13-17 31,3-6-30-31,8-7-21 16,7-8-9-16,6-3 4 15,5-3-1-15,3 0 19 16,0 1 22-16,-1 4-10 15,-5 6-17-15,-5 4-2 0,-6 7 5 16,-6 2 17-16,-3 3 21 16,-6 3-10-16,0 1-5 15,-7 6-11-15,-2 3-19 0,-3 5-11 16,-4 9-7 0,-1 7 0-16,0 5 7 0,1 4-3 15,3 3 1-15,7-1 4 16,6-3-6-16,9-7-2 15,10-6 1-15,5-8 1 0,7-8 4 16,0-5 2-16,4-11-4 16,-2-7 4-1,-1-5 0-15,-4-4-3 0,-7-6 3 16,-4 2-2-16,-11 0 2 0,-6 5 2 16,-3 7-2-16,-9 7 18 15,-4 9 35-15,-2 8-21 16,2 9-14-16,3 5 1 15,5 6-13-15,8 0-4 16,14 3-5-16,7 1 0 0,6-1 5 16,3 0-5-16,-2 0-28 15,-7 0-28-15,-9 1-26 16,-10-1-17-16,-5-2 3 16,-10-2 0-16,-5-4 82 15,1-6 30-15,2-5 90 16,0-4-4-16,7-4-23 0,6-8-31 15,5-3-21-15,11-10-23 16,7-3-5-16,5-8 2 16,5-6-5-16,0 0-19 15,-4 1-18-15,-6 5 28 0,-6 8 13 16,-9 7 2-16,-6 11 0 16,-7 7 48-16,-7 3-12 0,-1 10-10 15,-2 5 11 1,4 3-14-16,6 3-11 15,6-1-2-15,6 2-13 0,9-3 5 16,6 1 0-16,3-2-2 16,-1 2 1-16,-5 0-32 0,-6 1-26 31,-9 3-26-31,-6-3-29 0,-8 0-37 0,-3-4-13 16,-2-7 120-16,3-5 64 15,4-6 130-15,7-10-58 0,3-7-17 16,6-7-53-1,7-5-22-15,6-3-2 0,5-1 0 16,2 3-4 0,0 4 3-16,-3 7 0 15,-4 7 19-15,-5 8 15 0,-5 5 1 16,-3 7-34-16,-3 6-2 16,-2 5 1-16,0 3 2 0,-1 1 3 15,-3 3-56 1,-4-4-148-16,0-6-186 15</inkml:trace>
  <inkml:trace contextRef="#ctx0" brushRef="#br0" timeOffset="118238.575">24102 5800 1175 0,'-6'-7'41'0,"1"7"101"0,2 2-116 0,3 11-35 0,2 2-72 16,3 2-178-16,3 1-452 16</inkml:trace>
  <inkml:trace contextRef="#ctx0" brushRef="#br0" timeOffset="118494.401">24187 5969 1045 0,'0'0'-5'0,"0"0"77"15,17 39 3-15,-6-25-67 16,0 0-4-16,-1-5 1 16,0-2-3-16,-3-6 1 0,0-1 8 15,-2-9 8-15,-1-4 70 16,1-6-40-16,-1-1-4 16,-1-3-2-16,0 4-17 15,2 1-11-15,1 6-1 16,1 3-12-16,3 8-8 0,1 1-2 15,2 9-100-15,-2 4-85 16,0 4-119-16,-3 1-268 16</inkml:trace>
  <inkml:trace contextRef="#ctx0" brushRef="#br0" timeOffset="118742.266">24433 6030 885 0,'0'0'56'0,"26"-35"167"15,-13 10-100-15,0 2-40 0,-3 0-26 16,-2 3-26-16,-7 5-14 15,-2 7-3-15,-8 8 11 16,-4 3-29-16,-1 9-2 16,2 6 6-16,1 3-3 0,6 2 3 15,5-3-3 1,4-2-2-16,7-3 5 0,5-6-1 16,1-5 7-16,1-4 3 15,1-1 0-15,-2-4 4 16,-1-2-1-16,-2 1-10 15,-2 2 1-15,-2 1-39 0,-3 3-195 16,-2 1-191-16</inkml:trace>
  <inkml:trace contextRef="#ctx0" brushRef="#br0" timeOffset="119344.495">24681 5962 1072 0,'9'-35'107'0,"3"-6"108"0,-2-7-113 15,1 3-76-15,-4 4-16 16,-1 6-7 0,-4 11-5-16,-3 17 8 0,-7 12 1 15,-1 13-31 1,-2 8 24-16,2 6 0 0,2 2-30 0,5-1-101 16,4-4-49-16,8-4-82 15,4-7 13-15,2-8 90 16,1-9 140-16,-2-4 46 15,0-9 168-15,-3-6 21 0,-2-1-9 16,-2 2-47-16,-2 1-12 16,-3 5-50-16,0 5-16 15,-1 6-41 1,-1 6-41-16,0 7-14 0,2 2 11 0,2 4 3 16,2 2-57-1,1-3-65-15,1-3-18 0,2-5 3 31,-1-6 86-31,-1-4 48 0,-2-5 21 0,0-5 28 16,-1-1 37 0,-2 0 9-16,0 3 0 15,-2 3 10-15,-2 4-28 16,0 2-53-16,0 11-37 16,0 5 6-16,-1 7 7 0,0 5 5 15,1 6-39-15,-4 3-54 16,1 2 13-16,-4 1-35 15,-4-3 21-15,-4-5 24 16,-4-7-4-16,-1-8 30 16,1-10 49-16,0-8 26 0,4-7 83 15,3-11 67-15,5-4-93 16,6-6-2-16,2-3-14 16,11 0-26-16,5 1-19 15,5 4-14-15,1 3-14 0,0 5-1 16,-3 3-13-16,-4 6-98 15,-5 1-135-15,-10 0-265 16</inkml:trace>
  <inkml:trace contextRef="#ctx0" brushRef="#br0" timeOffset="124488.596">12361 11948 850 0,'0'0'41'0,"0"0"8"0,0 0 30 16,0 0-64-16,0 0 9 0,0 0 17 16,-6 47-20-16,-11-21-12 15,-3 3 2-15,-7 5-6 16,-2 1-1-16,-6-2-1 15,1-2-1-15,2-5 2 16,2-7-1-16,3-6 6 0,4-5 102 16,8-7-65-16,1-1-13 15,7-3 4-15,3-1 7 16,4-3-23-16,10 1-14 16,6 2-10-16,7 3 1 15,4 1-2-15,7 5 0 0,3 6 4 16,2 1 1-16,3 3 0 15,0 1-31-15,1 1-108 16,-1-2-42-16,-5-3-167 16</inkml:trace>
  <inkml:trace contextRef="#ctx0" brushRef="#br0" timeOffset="124823.541">12666 12000 1081 0,'-32'14'53'16,"-1"4"-29"-16,7 5 34 0,4 2-14 16,12 3-12-16,10-2-24 15,15-3-6-15,12-2 1 16,5-4 3-16,5-1-1 15,-2-2-30-15,-7-1-24 0,-11 0 4 32,-8 2 12-32,-11 0 22 0,-11 2 10 0,-9-1 3 15,-5-3 4-15,-5-1 26 16,3-3-14-16,6-5-7 0,5-4-8 16,11-5 4-16,7-11-40 15,9-6-377-15</inkml:trace>
  <inkml:trace contextRef="#ctx0" brushRef="#br0" timeOffset="124996.179">12859 12038 1297 0,'0'0'17'16,"40"-20"-14"-16,-8 9-1 0,6 1-4 0,0 3 4 15,-2 0 0-15,-1 1-92 16,-9 4-125-16,-7 2-148 16</inkml:trace>
  <inkml:trace contextRef="#ctx0" brushRef="#br0" timeOffset="125170.245">13004 11995 849 0,'0'0'87'0,"0"0"78"31,0 0-88-31,-28 38-54 16,28-8 20-16,0 6-12 0,3 6-20 15,2 4-5-15,1 2 5 16,0-2-45-16,-2-6-243 16,-1-6-406-16</inkml:trace>
  <inkml:trace contextRef="#ctx0" brushRef="#br0" timeOffset="125566.764">13157 12319 898 0,'0'0'152'0,"0"0"-117"15,0 0 94-15,13-36-85 16,-7 18 16-16,3-4-11 0,-1-10-43 15,2-7 8-15,-1-3 4 16,1-4-14-16,0 4-2 16,0 5-2-16,-1 9-3 15,-1 16 0-15,2 11-2 16,-2 9 1-16,1 13 0 0,-1 8 2 16,2 7 5-16,0 2 1 15,-2 0-4-15,0-5 2 16,0-5 0-16,-5-8-1 15,-1-7 2-15,-1-5-1 16,-1-6 1-16,-3-2 19 0,-5-2 99 16,-4-4-74-16,-2 1-34 15,-6 2-10-15,-3 2-3 16,1 1-1-16,-1 5-5 16,7 4 5-16,5-3 1 15,9 0-80-15,7-3-163 0,10-3-193 16</inkml:trace>
  <inkml:trace contextRef="#ctx0" brushRef="#br0" timeOffset="125741.218">13415 12050 1190 0,'0'0'15'15,"-7"38"45"-15,7-10-19 0,0 3-31 16,0 4-6-16,3-2 3 15,2 0-21-15,0-5-221 16,-1-7-308-16</inkml:trace>
  <inkml:trace contextRef="#ctx0" brushRef="#br0" timeOffset="126025.892">13431 12127 771 0,'-8'-43'62'16,"5"5"226"-16,1 7-97 0,4 12-47 15,6 5-66-15,5 9-51 16,2 5-23-16,2 2-8 0,0 8-1 16,-4 4 1-1,-4 4 3-15,-7 3 0 16,-4 4-8-16,-10 1-49 0,-5-2-19 16,-3 0-8-16,1-5 57 15,2-2 26-15,3-5 2 16,4-3 13-16,7-1 36 0,3-1-28 15,1 1-10 1,10-3-6-16,5 1 7 0,6 0-7 16,1-1-26-16,4-3-124 0,0-2-157 15,0-2-309 1</inkml:trace>
  <inkml:trace contextRef="#ctx0" brushRef="#br0" timeOffset="126216.123">13659 12038 1184 0,'0'0'60'0,"0"0"27"0,0 0-53 16,27-28-32-16,-9 21-6 15,5 0 4-15,0 0-93 0,-4 2-89 0,-5 1-43 31,-5 3-204-31</inkml:trace>
  <inkml:trace contextRef="#ctx0" brushRef="#br0" timeOffset="126581.363">13666 12031 863 0,'0'0'132'0,"0"0"21"16,0 0-41-16,0 0-50 16,0 0-19-16,0 0-31 15,0 0-15-15,0 0-10 0,0 0 2 16,12 12 2-16,-11 8 5 16,-1 0 6-16,0 3-3 15,1 0 2 1,2-2 5-16,4-3-57 0,1-3-258 15,2-5-524-15</inkml:trace>
  <inkml:trace contextRef="#ctx0" brushRef="#br0" timeOffset="126930.357">13855 12007 973 0,'0'0'-3'0,"0"0"21"16,33-7-10-16,-17 6-3 15,-1-1 8-15,-1 2-2 16,-1 0-6-16,-1 0 2 0,-2 0 36 16,0 0-14-16,0 2-17 15,-2 2-7-15,0 0-3 16,-2 3 0-1,-6 2-4-15,0 3 7 0,-3 1-2 0,-8 2-1 16,-3 5 4 0,-3 2 0-16,-5 2 2 0,-3-1 7 15,0 0-13 1,-3 1 4-16,-1-2-1 0,-1-4-7 16,-1-6-213-16,0-5-464 15</inkml:trace>
  <inkml:trace contextRef="#ctx0" brushRef="#br0" timeOffset="127374.327">12979 11744 1076 0,'0'0'91'0,"-20"-58"-32"0,9 19 72 0,1 1-94 16,1 1-13-16,0 6-11 15,4 6-10-15,2 9 13 16,3 11-3-16,2 6-14 15,3 11-17-15,3 6 15 0,0 4-5 16,1 5-145 0,-5-1-51-16,-1-2-157 0</inkml:trace>
  <inkml:trace contextRef="#ctx0" brushRef="#br0" timeOffset="127565.212">12855 11572 629 0,'0'-27'46'0,"8"1"140"16,6 2-63-16,6 4-49 0,7 6-12 16,-1 5-22-16,3 3-19 15,1 6-13-15,-3 3-6 16,-4 7 0-16,-4 3-3 16,-7 5 4-16,-9 4-71 15,-3 2-56-15,-10 1-144 0</inkml:trace>
  <inkml:trace contextRef="#ctx0" brushRef="#br0" timeOffset="128379.149">12624 11308 920 0,'0'0'11'15,"31"-43"-10"-15,-13 20 6 0,0-5 11 16,-5 2 39-16,-4 2-12 15,-5 2-2-15,-4 5-7 0,-7 5-19 16,-7 9-5-16,-6 4-8 16,-7 13-8-1,-1 11 3-15,0 8-2 0,4 6 4 16,10 4 4 0,11-1 8-16,8-5-5 0,17-10-3 15,13-7-2-15,3-11 3 0,7-9-1 16,-1-6 0-16,-2-10-2 15,-2-7 1-15,-8-4-6 16,-7-5 2-16,-7 0-1 0,-7 0 3 16,-5 4 1-16,-6 4 1 15,0 7 64-15,-1 7 12 16,-6 10-10-16,3 8-44 16,0 7-35-16,1 5 6 15,3 4 4-15,0-2-3 0,1-2 1 16,2-4 2-16,0-6-1 31,1-6 0-31,-4-4 3 0,0-7 7 0,0-3 6 16,0-5-12-16,0-3-3 15,2 1 4-15,3 3 0 0,-1 2-4 16,5 5-1 0,1 6-7-1,1 3-2-15,2 8 2 0,2 3 2 16,-1 2 5-16,-4 3 1 15,0-3-2-15,-3-2 0 16,-3-5-1-16,-2-2-1 16,-2-5 4-16,0-3 14 0,0-8-1 15,0-5-3-15,0-3 32 16,1-2-10-16,3-3-13 16,2 2-14-16,1 3-5 15,4 3 1-15,-1 7-6 0,0 7-4 16,1 4 2-1,-1 8-5-15,0 5 6 0,1 6 4 16,-1 4-96-16,-1 0-51 16,-2-3-68-16,-2-4-206 15</inkml:trace>
  <inkml:trace contextRef="#ctx0" brushRef="#br0" timeOffset="128548.502">13173 11044 700 0,'0'0'303'0,"0"0"-108"16,0 0-60-16,0 0-143 0,-5 30 8 15,10 0 0-15,2 8 4 16,3 3-29-16,-1-2-194 0,0-2-239 16</inkml:trace>
  <inkml:trace contextRef="#ctx0" brushRef="#br0" timeOffset="128723.239">13216 11278 977 0,'0'0'108'0,"-9"-47"135"16,9 27-116-16,7 5-54 15,4 3-23-15,3 7-43 16,2 2-8-16,0 3-1 16,-1 8 0-16,-7 6-2 0,-3 4 1 15,-5 6-75-15,-3 3-38 16,-9 1-63-16,-4 2-108 15,3-3-382-15</inkml:trace>
  <inkml:trace contextRef="#ctx0" brushRef="#br0" timeOffset="129327.598">13268 11384 493 0,'0'0'70'16,"41"-34"7"-16,-17 12 50 0,2-4-46 16,1 1 2-16,-3-2 25 15,-4 1-34-15,-5 4 7 16,-5 3-25-16,-3 5 0 15,-6 4 5-15,-4 9 3 0,-12 4-42 16,-2 12-31-16,-3 9 4 16,0 6 5-16,0 4 1 15,5 2 0-15,10-5-8 16,5-4-95-16,1-7 38 0,9-8 27 16,4-6 24-16,5-6 9 0,1-2 3 15,2-5-12-15,2-3-70 16,0-3-27-16,-3 1-2 15,0 0 50-15,-7 1-28 16,-1 2 32-16,-2 4 60 16,-4-1 0-16,0 2-2 0,-3-1 2 15,2 0 0-15,-2-1 0 16,2-2 9-16,-3-2 45 16,0-2 40-16,-1-3 1 15,-2 1 19-15,0 1-28 16,-4 2-21-16,-2 4-27 0,-4 4-6 15,0 5-18-15,-2 9-18 16,2 4-3-16,0 8 3 16,5 0-1-16,4 0 4 15,1-1-1 1,6-6-32-16,4-3-42 0,2-7 24 0,1-6 17 31,1-4 34-31,1-9 6 0,-3-4 2 16,1-7 12-16,-2-6 34 0,-2-1 0 15,-4-6 8 1,-3-4-10-16,-2-1-15 16,0 3-21-16,-2 6-14 15,-1 8-1-15,-1 12 32 16,0 13-5-16,-5 12-44 0,2 11 1 16,0 10 13-16,1 8-21 15,1 1-104-15,5-1-102 16,5-3-219-16</inkml:trace>
  <inkml:trace contextRef="#ctx0" brushRef="#br0" timeOffset="129619.917">13752 11287 548 0,'0'0'96'0,"27"-34"87"0,-20 16-83 16,-3 2 37-16,-2 1-35 0,-2 4-40 16,-5 4-8-16,-3 7-33 15,-4 5-27-15,0 8-3 16,-1 3 3-16,3 3 6 15,3-1 1-15,6-2-23 0,1-5-92 16,6-7 56-16,2-4 28 16,6-6 30-16,-3-6 5 15,2-7 4-15,-2-3 28 16,-1-3 11-16,-2 0-10 16,-1-2 10-16,-3 3-9 0,-2 3-12 15,1 4-11-15,-2 7 6 16,1 7 21-16,-2 5-36 15,0 13-28-15,0 6 13 16,0 8-214-16,0 6-138 16</inkml:trace>
  <inkml:trace contextRef="#ctx0" brushRef="#br0" timeOffset="129741.95">13855 11291 1205 0,'0'0'111'15,"7"-44"4"-15,-4 24 28 16,1 4-70-16,-2 7-64 0,-2 5-9 15,0 4-6-15,-7 6-212 16,-8 3-247-16</inkml:trace>
  <inkml:trace contextRef="#ctx0" brushRef="#br0" timeOffset="138297.519">18478 8595 878 0,'0'0'25'0,"0"0"-8"0,0 0 20 0,0 0-10 16,0 0-30-16,0 0 3 16,0 0 10-16,-1 37 5 15,11-26 14-15,2-2 2 16,2-1-11-16,3-4 4 0,2-4 3 15,4-4 6 1,6-7 19 0,7-9 3-16,6-5-6 15,6-6-19-15,3-2-14 16,0-2-3-16,-5 2-7 0,-5 4-2 16,-7 4 10-16,-10 5 18 15,-5 7 2-15,-9 4 12 16,-3 3-3-16,-4 3-7 15,-2 1-16-15,0 2-11 16,-1 0-7-16,0 0-2 0,0 0-5 16,0 0-4-16,-3 8 5 15,-5 1-26-15,-3 4-70 16,-7 2-89-16,-6 0-124 16,-6-1-476-16</inkml:trace>
  <inkml:trace contextRef="#ctx0" brushRef="#br0" timeOffset="144274.409">17661 10350 634 0,'0'0'64'0,"0"0"25"0,-3-33 23 0,-1 28-9 16,-3 5-11-16,-4 10-33 15,-5 12-55-15,-3 9 6 16,-2 9 24-16,0 6 8 0,3 3-7 15,7 1-7 1,9-1-19-16,4-7-3 16,16-7 1-16,8-7-2 0,10-7-3 15,5-12-84-15,2-8-115 0,-2-6-246 16</inkml:trace>
  <inkml:trace contextRef="#ctx0" brushRef="#br0" timeOffset="145107.096">17983 10427 682 0,'0'0'273'0,"-7"-27"-224"0,-3 22 81 0,-3 5-49 16,-5 11-46-16,-3 9-30 15,-3 6-2-15,-1 6-1 31,3 3 3-31,6 1-2 0,4-1-1 16,8-5 2-16,6-3-2 0,12-6 0 16,7-5 1-1,10-5 0-15,4-6 0 16,6-5 2-16,0-4-6 0,0-6-8 16,-3-4 1-16,-5-4 2 15,-4-2 9-15,-8-3-2 16,-4-1 0-16,-5 2 2 15,-5 0 0-15,-4 4-1 16,-3 4 6-16,-8 5 22 0,-2 8-2 16,-8 4-18-16,-2 8-17 15,-1 6 5-15,0 3 2 16,3 1-3-16,5 2 0 16,8-4 1-16,5-3 1 15,6-6-1-15,7-5-37 0,2-5 12 16,5-5 12-16,-2-5 12 15,-1-5 2-15,-1-2 5 16,-5 0-3-16,-1 1 12 16,-4 2 40-16,-2 4 6 0,-4 4 12 15,0 5-16-15,0 1-26 16,-2 9-39-16,-1 4 3 16,1 2 6-16,2 1 4 15,0 1-29-15,7-5-74 0,0-2-46 16,1-6 7-16,2-4 44 15,1-5 95-15,0-7 6 16,0-3 34-16,-1-3 34 16,-1-3-20-16,-1 3 14 0,-1 0-29 15,-3 4-1-15,-2 4 5 16,0 7-4-16,0 4-15 16,-2 10-37-16,0 4 7 15,0 3 7-15,2 2 1 16,-1-1-58-16,5-4-54 0,0-5-23 15,2-5 60-15,2-5 66 16,0-5 15-16,0-8 40 16,1-4 40-16,-1-2-9 15,0-3-11-15,0 2 2 0,-5 2-23 16,0 5 6-16,-2 3 0 16,-1 7-3-16,1 4-33 15,-3 9-34-15,0 5 6 16,2 3 9-16,-1 2-87 0,3-1-98 15,3-3-76-15,3-6-235 16</inkml:trace>
  <inkml:trace contextRef="#ctx0" brushRef="#br0" timeOffset="145376.079">18534 10486 520 0,'0'0'98'0,"7"-38"95"0,-7 24-44 16,0 6-11-16,-1 6-15 0,-6 4-67 15,-1 8-45-15,-1 4-11 16,0 4 14-16,3 3 5 16,3 0-13-16,3-2-11 0,8-3 11 15,2-2 3-15,1-2-3 16,-1-3-39-16,-2-1-7 16,-4 0 24-1,-4-1 5-15,-10 3-2 0,-5-2 10 0,-3 2 7 16,-3 0-2-1,1 0 2-15,3-1-2 16,6-2-3-16,4-5-211 16,7 0-575-16</inkml:trace>
  <inkml:trace contextRef="#ctx0" brushRef="#br0" timeOffset="145685.6">18761 10507 1115 0,'0'0'93'16,"-31"-7"37"0,14 8-40-16,0 8-77 15,0 3-10-15,4 5 2 0,4-1-7 16,6 1 1-16,3-3 2 0,9-2-82 16,5-5-16-16,5-6 30 31,2-2 32-31,-1-7 21 0,-2-4 15 15,-3-1 2-15,-5-1 58 16,-3 1 55-16,-5 2-9 16,0 2-19-16,-2 4-23 15,0 5-35-15,-4 4-27 16,-2 7-20-16,3 6 14 16,2 4-43-16,1 2-123 0,5-3-69 15,5-2-179-15</inkml:trace>
  <inkml:trace contextRef="#ctx0" brushRef="#br0" timeOffset="145907.229">18878 10609 829 0,'0'0'177'0,"23"-57"31"16,-12 20-80-16,0-4-29 15,-1-2-37-15,-2 1-38 16,-3 3-9-16,-1 7-9 16,-3 11-4-16,-2 13 38 0,-8 12-27 15,-1 15-31-15,-4 10 13 16,2 9 4-16,2 4 0 15,4 3 2-15,6-4-1 16,6-5 1-16,5-7-85 0,6-8-29 16,1-8-14-1,2-6 24-15,-3-7 1 0,1-3-83 16,-2-9-407-16</inkml:trace>
  <inkml:trace contextRef="#ctx0" brushRef="#br0" timeOffset="146096.999">19098 10306 1435 0,'0'0'169'0,"0"0"-50"15,0 0-85-15,43 5-26 16,-20 15-5-16,-2 9-4 16,-3 8 2-16,-8 6 0 15,-10 6 1-15,-13 4-17 0,-15 4-111 16,-17-2-99-16,-10 0-110 15,-5-6-272-15</inkml:trace>
  <inkml:trace contextRef="#ctx0" brushRef="#br0" timeOffset="154508.377">12690 4799 305 0,'0'0'442'0,"0"0"-401"0,0 0 16 16,0 0 79-16,0 0-86 15,0 0-10-15,48-14 85 16,-3 3-53-16,10-5-32 16,10-3-26-16,3 0-8 15,3 3-1-15,-2 1-1 0,-7 2-2 16,-10 4 1-16,-10 2-2 15,-12 5 0-15,-11 2-43 16,-13 0-26-16,-7 8-74 16,-16 2 8-16,-13 4-81 0,-14 1-458 15</inkml:trace>
  <inkml:trace contextRef="#ctx0" brushRef="#br0" timeOffset="155410.732">12595 4877 703 0,'0'0'53'0,"0"0"-59"15,0 0 12-15,-15 29 2 0,12-17-3 16,1 0 6-16,0-1-1 16,2-1 6-16,0 0 4 15,0-1-3-15,0 0-5 16,0-1-3-16,-1-2 0 15,1 0 1-15,-3-3 10 16,3-1 22-16,0-1 12 0,4-1 10 16,6-1-22-1,6-2 8-15,4 2-2 0,6-1-25 16,8 1-12-16,3-2-1 16,6 1 2-16,5-2-2 0,7-2-6 15,0 0-2-15,4-1 5 16,-2-1-6-16,0 1 1 15,-4 2 2-15,-8-1-5 0,-5 1 4 16,-4 0-2-16,-10 0-17 16,-4 1-3-16,-6 0-4 15,-5 0-1-15,-4 2-3 16,-2 1-14-16,-4 1 3 16,-1 0 5-1,0 0-23-15,0 0-16 0,0 0 17 16,0 0-16-16,2-4-23 0,3 0 72 15,0-4 8 1,2-3 9-16,-3-2-1 16,-1-3 7-16,0-4 2 0,-3 0-1 15,0-5 7 1,0 1 34-16,1-1 21 0,0 2-2 16,-1 6 8-16,1 4 21 0,0 5 8 15,0 6-13-15,-1 5-40 0,0 7-60 16,0 7 13-16,0 1 7 15,4 5 1 1,-3 0-4-16,3-3-1 0,1-3 2 0,-2-6-4 31,-1-3 4-31,1-6 2 16,-3-2 3-16,0-8 116 16,0-5-47-16,-4-7-71 15,1-4-3-15,-2-2 2 16,1 1-4-16,0 2 0 0,2 6 1 15,-1 6 30-15,3 10-3 16,0 4-20-16,0 12-28 16,0 7 13-16,0 8 2 15,3 10 8-15,1 3-3 0,-3 5-45 16,-1-2-173-16,-5-3-196 16</inkml:trace>
  <inkml:trace contextRef="#ctx0" brushRef="#br0" timeOffset="163512.177">21530 4226 780 0,'0'0'4'0,"-45"0"-1"15,31 2 34-15,7-1 39 0,8 2-4 16,19-3-44-16,15-3 27 16,16-2 71-16,20-3-44 15,17-3-39-15,15-3-26 16,8 1-9 0,2-2-1-16,3 0-3 0,-4-1-1 15,-7 4 0-15,-12-1-1 0,-12 5-1 16,-17 0 2-16,-19 2-4 15,-17 3-13-15,-20 3-26 16,-15 0-29-16,-20 7-12 0,-17 1-152 16,-13 2-279-16</inkml:trace>
  <inkml:trace contextRef="#ctx0" brushRef="#br0" timeOffset="164126.811">21471 4295 705 0,'0'0'341'0,"-27"6"-341"0,14 8-10 15,2 4 8 1,0 5 10-16,3 4-4 0,-1-2-1 15,2 1 1-15,1 2-3 0,2-3 2 32,1 0-1-32,2-3 0 0,1-1 0 15,0-6-1-15,4-4 1 0,5-3 3 16,6-5 6-16,7-3 62 16,11-6-12-1,9-6-30-15,9-2-11 16,8-3-2-16,9 1-5 15,6 1-7-15,4 2-4 0,3 2-1 16,1 2 3-16,-2 2-5 16,-5 1 2-16,-7 1-12 15,-5 2-10-15,-8 2 1 16,-7-1 14-16,-7 2 2 0,-6 0 4 16,-7 0 1-16,-6 0-3 15,-4 0 3-15,-4-1-1 16,-3-2 0-16,-2 1 3 0,-1-3-2 15,0 0 2-15,-1-1 4 16,-1-3 16-16,0 1 7 16,0-5 3-16,1-4-2 15,-2-2-6-15,2-5-7 16,-4-6-9-16,-1-3 5 0,-2 0 11 16,0 1 14-16,-5 5 6 15,1 5 8-15,-1 7 10 16,2 7-20-16,-2 3-19 15,3 4-17-15,0 1-7 0,1 4-8 16,-2 4 1-16,0 1-120 16,-1-2-143-1,-3-5-269-15</inkml:trace>
  <inkml:trace contextRef="#ctx0" brushRef="#br0" timeOffset="164688.193">23093 4309 873 0,'0'0'50'0,"0"0"69"0,0 0 21 0,0 0-57 16,0 0-73-16,0 0 1 16,0 0 12-16,-19 39-13 15,16-24-6-15,3 0-2 16,0-7 0-16,7-1 2 0,4-4 2 16,5-3 5-16,4 0 18 15,4-2 18 1,1-1-21-16,2 1-9 15,-2 1-10-15,-4 1-2 0,-5 2-4 0,-5 4-1 16,-6 3-1 0,-5 4-2-16,-7 1 6 15,-8 3 2-15,-7 4 0 0,-4 0 1 16,-4 0-11 0,1 0-106-16,0-5-77 15,5-7-127-15,3-4-321 0</inkml:trace>
  <inkml:trace contextRef="#ctx0" brushRef="#br0" timeOffset="164833.302">23067 4337 965 0,'0'0'144'16,"32"-43"-6"-16,-11 26-44 0,6 4-47 16,2 5-31-16,5 1-16 15,0 5 0-15,0-1-128 16,-5 3-162-16,-3-1-253 15</inkml:trace>
  <inkml:trace contextRef="#ctx0" brushRef="#br0" timeOffset="164992.402">23403 4236 1041 0,'0'0'94'0,"0"0"55"0,0 0-62 15,0 0-76-15,0 0 19 16,11 41-7-16,-4-18-12 15,2 4-6-15,-3 2 5 16,-2 0-16-16,-4 0-173 0,0-6-204 16</inkml:trace>
  <inkml:trace contextRef="#ctx0" brushRef="#br0" timeOffset="165383.854">23593 4229 943 0,'0'0'131'0,"32"-30"7"0,-16 22-63 16,3 5-34-16,-1 3-32 15,-3 4-11-15,-1 7 0 16,-2 2 1-16,-8 5-1 16,-4 4 2-16,-6 1 1 15,-7-1-3-15,-2 1 4 16,0-2-2-16,0-5-1 0,4-3 3 15,5-1 1-15,6-4 14 16,3-1-3-16,11-4 2 16,6-1 33-16,5-2 5 15,5 0-30-15,3-6-7 16,-2-1-10-16,-2 0-2 16,-3-2 3-16,-8 1 4 15,-4 2-3-15,-7 1 11 0,-5 0 20 16,-4 4-4-16,-9 1-28 15,-5 0-13-15,-4 3 1 0,-3 2 5 16,-1 2-88-16,0 0-61 16,-1-1-129-1,-2-3-366-15</inkml:trace>
  <inkml:trace contextRef="#ctx0" brushRef="#br0" timeOffset="172408.662">20943 3367 834 0,'0'0'77'0,"0"0"-8"0,-15-28 28 16,13 23 7-16,2 5-31 16,0 3-35-16,5 9-48 15,4 11 1-15,5 9 35 16,3 12 8-16,5 8 0 0,1 10-11 16,1 2-5-16,1 1-6 15,-2-3-6-15,0-5-1 16,-1-6-1-16,1-8-1 15,0-4-1-15,-1-6 0 0,-2-3 0 16,-3-3-1-16,-1-4 4 16,-3 0-5-16,-1-3 5 15,-1-4 1-15,-2-4-107 16,-3-9-184-16,-4-6-636 0</inkml:trace>
  <inkml:trace contextRef="#ctx0" brushRef="#br0" timeOffset="172963.667">22977 3177 627 0,'0'0'136'0,"1"-34"-36"0,-1 21-12 0,0 4-12 16,0 4-25-16,0 5 10 15,-7 10-7-15,-5 13-72 16,-7 18 4-16,-9 17 58 0,-8 20-3 15,-10 18-20-15,-4 10 1 16,-4 5-8-16,2-3-5 16,6-9-2-16,7-15 0 15,12-16-5-15,9-22 0 0,7-13-1 16,5-13-1-16,3-13 4 16,2-7 1-1,-2-15 22-15,-1-9-25 0,0-13-116 16,-6-13-179-16</inkml:trace>
  <inkml:trace contextRef="#ctx0" brushRef="#br0" timeOffset="173490.615">20682 3385 769 0,'0'0'5'0,"0"0"34"0,0 0-22 15,30-31 19-15,-3 26-7 16,12 0 10-16,16 2 19 15,17-1 1-15,20 0-6 16,24-3 4-16,24 0-6 16,18-2-14-16,19-4-13 0,13-3-14 15,2-4-7-15,-1-2 3 16,-5-2 0-16,-11 1-8 16,-16 2 4-16,-14 2 4 15,-21 3 1-15,-26 4-3 0,-27 6-2 16,-29 1-2-16,-34 3 2 15,-24 2-7-15,-32 0-58 16,-19 2-97-16,-21-1-186 16</inkml:trace>
  <inkml:trace contextRef="#ctx0" brushRef="#br0" timeOffset="173852.457">20902 3047 968 0,'0'0'97'0,"0"0"-26"0,0 0-63 0,0 0-19 0,19 39 16 16,-9-4 8-16,-1 6-6 15,-2 7-2-15,-4 4 6 16,-3 3 1-16,-1-2 3 15,-8-6-160-15,0-9-204 16</inkml:trace>
  <inkml:trace contextRef="#ctx0" brushRef="#br0" timeOffset="174629.35">20878 3014 1163 0,'0'0'1'0,"0"0"0"16,0-29-1-16,25 20-8 16,13 1 20-16,9-1 4 0,10 2-5 15,11-1-9-15,12-1-1 16,11-2 0-16,8-2 1 15,11-3 1-15,10-2 0 16,3-2-1-16,3 0 1 31,-4 2-3-31,-4 3 2 0,-4 2-1 16,-11 3-4-16,-10 3 7 16,-12 1-4-16,-11 2 1 15,-14 1 0-15,-12 1-2 16,-12 2-9-16,-11-1-3 0,-7 1 5 15,-6 0 4-15,-6 0 1 16,0 0 1-16,-1 0 4 16,-1 0 3-16,0 0 6 15,1 0 5-15,3 0 6 16,-1-2-17-16,4 1-17 16,2 0 19-16,1 0-9 0,3-1 0 15,-2 2 1-15,-1-1 2 16,-1 1-1-16,-1 0-1 15,-3 0 2-15,-1 0-1 16,-2 0-2-16,-1 0-1 0,2 0-3 16,0 0 3-16,3 1 3 15,0-1 1-15,4 0 1 16,1 0 1-16,2-2-1 16,-1-1-2-16,-4 1 1 0,-1-1-2 15,-1 3 2-15,-4-1-1 16,-1 1 0-16,-1 0 1 15,0 0 0 1,0 0-1-16,0 0 0 0,0 0-1 16,0 0-1-16,0 0 3 0,0 0-2 15,0 0 3-15,0 0 1 16,0 0 2-16,0 0 32 16,0 0 0-16,0 1-17 15,1 7-22-15,1 4-25 16,1 6 33-16,3 5 8 0,1 7-4 15,3 2 0-15,1 4-5 16,-2 2 0-16,-1 3 3 16,-5 2 2-16,-3-3-119 15,-8-3-226-15</inkml:trace>
  <inkml:trace contextRef="#ctx0" brushRef="#br0" timeOffset="175184.402">23381 2870 881 0,'0'0'159'0,"-7"-38"-27"0,5 31 1 0,2 7-16 15,6 7-121-15,5 13-31 0,5 5 35 16,5 4-2-16,3 6 4 16,3 1-1-16,-1-3 4 15,-3-4 2-15,-5-6-6 16,-5-7 0 0,-5-6 3-16,-3-7-4 0,-1-4 11 0,0-11 154 15,3-5-50-15,3-9-105 31,2-8-5-31,3-6-2 0,3-3-2 0,1 2-2 16,0 6 0-16,-2 5 1 0,-3 10-7 16,-4 8 5-1,-5 6 3-15,-3 5-4 0,-2 2 0 16,-7 7-108-16,-3 2-147 31,-7 0-142-31</inkml:trace>
  <inkml:trace contextRef="#ctx0" brushRef="#br0" timeOffset="190944.148">16714 2696 963 0,'0'0'78'0,"0"0"-79"0,0 0-35 0,0 0 13 16,0 0 2-16,0 0 4 15,13 30 14-15,-4-18 9 16,-1 3-2-16,3-3-1 16,-1-1 5-16,1-5 26 0,6-3 0 15,0-3 15-15,7-6 39 16,4-8-2-16,6-7-29 15,7-7-27-15,4-8 4 16,6-5-1-16,-2 1-16 0,-4 3-6 16,-6 2-1-16,-7 8 8 15,-12 7 3 1,-8 8 14-16,-4 4-15 16,-5 5-4-16,-3 5-7 0,-10 3-37 15,-6-1-331-15</inkml:trace>
  <inkml:trace contextRef="#ctx0" brushRef="#br0" timeOffset="192025.295">20891 2611 820 0,'0'0'28'0,"0"0"0"0,0 0 63 0,0 0-75 16,55-12 34-16,-5 1 33 15,17-4-43-15,15-2-8 16,14-1-2-16,11-2-9 16,9 0-10-16,14-1-3 15,9 1 10-15,6-3 2 16,5 1 1-16,2-1-10 0,-4 0-7 16,-9 5-2-16,-14-1 1 15,-16 5-2-15,-19 4 0 16,-19 2 0-16,-22 6-2 15,-16-1 1-15,-13 3 1 16,-16 0-7-16,-7 4-43 16,-12 2 31-16,-4 2-112 15,-2 0-67-15,-1-1-94 16,4-1-294-16</inkml:trace>
  <inkml:trace contextRef="#ctx0" brushRef="#br0" timeOffset="192302.563">22843 1907 973 0,'0'0'67'31,"0"0"56"-31,0 0-45 0,0 0-77 15,-7 38-14-15,5-3 40 0,1 9-10 16,1 3-11 0,3 0-2-16,5 0 1 15,2-6-1-15,-1-2 4 16,-1-5-17-16,-3-6-116 16,-4-7-112-16,-1-8-226 15</inkml:trace>
  <inkml:trace contextRef="#ctx0" brushRef="#br0" timeOffset="192676.223">21413 2113 596 0,'-36'0'35'0,"7"0"-7"0,12 0 4 16,14-1 111-16,14-5 25 15,21-4-138-15,18-4-16 16,18-4 45-16,18-2-21 0,16-3 0 15,13 1-11 1,7 0-9-16,2 2-9 0,4-1-1 16,-6 2-3-16,-9 1 0 15,-16 3 0-15,-17 3-6 16,-19 4-54-16,-24 3-51 16,-23 4-51-16,-18 1-40 0,-26 3-40 15</inkml:trace>
  <inkml:trace contextRef="#ctx0" brushRef="#br0" timeOffset="193213.457">20985 2269 301 0,'-27'8'-17'0,"2"0"-7"0,5-2 24 15,5 0 5-15,5-4-5 16,5-1 2-16,5-1 24 16,0 0 69-16,9-5-103 15,1 0 9-15,4-3-2 0,3 0 2 16,-2-2-3 0,0 0-13-16,-3 2-82 15,-2 0-89-15,-2-1 132 0,-6 3 181 0,0-1 59 16,-2 0 25-1,0 0-12-15,-2 1-45 16,2 2-22-16,-2 3-11 16,-1 1-18-16,0 13-64 0,-1 6-65 0,-1 11 27 15,2 7 14-15,-1 8-5 16,1 5-6-16,2 0 3 16,1 2 3-16,0-4-54 15,4-4-157 1,2-7-137-16,2-8-263 15</inkml:trace>
  <inkml:trace contextRef="#ctx0" brushRef="#br0" timeOffset="193450.938">20878 2290 933 0,'0'0'88'0,"0"0"-23"0,14-33 4 31,25 18-63-31,13-5 36 16,20-1-2-16,17-4-16 16,17-1-18-16,9-3-1 15,9 2 4-15,3-2-29 0,-4 0-158 16,-11-1-205-16</inkml:trace>
  <inkml:trace contextRef="#ctx0" brushRef="#br0" timeOffset="194055.083">23219 1917 644 0,'0'0'423'0,"7"-28"-410"15,-7 28 107-15,-3 8-14 16,-2 17-126-16,-1 10 12 0,-2 13 14 16,2 10 1-16,3 6-1 15,3-3 3-15,0-3-28 16,6-12-71-16,-1-10-10 0,1-13 59 15,-2-11 22-15,-1-12 11 16,-3-7 18-16,-4-14 23 16,-5-9-32-16,-2-11 2 15,-2-7-2-15,-1-4 0 16,3-2 9-16,4 3 46 0,5 6 9 16,2 8 34-1,9 8-8-15,6 9-51 0,5 7-29 16,3 5-10-16,3 6-3 15,1 2 2-15,-2 8-5 16,-4 5 0-16,-5 4 5 16,-7 5-2-16,-8 3 2 15,-5 4 2-15,-13 1-8 0,-4 1-60 16,-6-1-55 0,1-3-43-16,4-7-23 0,4-6-95 15,8-11-78-15</inkml:trace>
  <inkml:trace contextRef="#ctx0" brushRef="#br0" timeOffset="194340.964">23387 1943 625 0,'0'0'544'0,"0"0"-479"16,0 0 37-16,34-3-58 16,-25 16-32-16,-2 3-7 15,0 3-1-15,-3 3 3 16,-3 2-1-16,-1-2-2 15,-2-4-48-15,-2-3-30 0,-2-5 22 16,3-7 54-16,3-7 18 0,0-12 45 16,5-5-31-16,3-9 2 15,6-2-20-15,3 0-15 16,4 2-5 0,3 7-3-16,-2 5-2 0,1 9 0 0,-3 4-23 31,-3 5-41-31,-5 5-42 0,-4 3-69 15,-7 2-77-15,-1 1-134 16</inkml:trace>
  <inkml:trace contextRef="#ctx0" brushRef="#br0" timeOffset="194675.65">23632 1907 541 0,'0'0'238'0,"0"0"-102"0,0 0 22 15,0 0-30-15,0 0-38 16,0 0-21-16,0 0-63 16,0 0-20-16,-23 29 10 15,13 0 6-15,3 1 0 16,3 1-2-16,4-3 3 0,9-6-2 16,2-6 5-16,3-6-3 15,2-10 0-15,3-3 6 16,-4-10 3-16,1-6-2 15,-2-4-1-15,-2-7 4 16,-4-1 41-16,-6 1-11 0,-2 5-30 16,-8 5-7-1,-4 9-3-15,-5 9-9 0,-2 4-10 16,1 11 9-16,3 5-54 16,5 2-93-16,3 0-100 0,7-5-237 15</inkml:trace>
  <inkml:trace contextRef="#ctx0" brushRef="#br0" timeOffset="194847.939">23815 1738 522 0,'0'0'552'16,"7"-43"-399"-16,-7 40 25 16,-1 10-103-16,-3 16-108 15,0 9 25-15,-1 10 9 0,2 11 2 16,1 3-102-16,2-1-132 15,0-9-232 1</inkml:trace>
  <inkml:trace contextRef="#ctx0" brushRef="#br0" timeOffset="195038.73">23813 2076 798 0,'0'0'63'0,"-6"-52"111"16,4 18-27-16,2 1-61 16,4 2-1-16,5 4 5 15,4 7-14-15,4 7-17 0,3 6-36 16,1 7-17-16,2 2-2 15,-2 7-8-15,-5 5-1 16,-5 4 2-16,-8 5 0 16,-7 5-1-16,-15 5 6 0,-9 4-15 15,-11 2-89-15,-4-1-150 16,4-6-246-16</inkml:trace>
  <inkml:trace contextRef="#ctx0" brushRef="#br0" timeOffset="195198.519">24092 1975 1075 0,'0'0'78'0,"43"-35"170"0,-31 25-66 15,-5 2-57-15,-6 3-47 16,-1 3-42-16,-1 1-29 16,-6 1-14-16,-5 5-34 15,-4 0-169 1,-7 0-192-16</inkml:trace>
  <inkml:trace contextRef="#ctx0" brushRef="#br0" timeOffset="195847.834">24552 1937 887 0,'0'0'13'0,"0"0"35"15,0 0 81-15,0 0-43 16,0 0-51-16,-29-5-34 16,9 18-1-16,-5 5 0 0,4 2 3 15,2 0 2-15,9 0 1 16,8-4-3-16,5-4-3 16,12-6 2-16,5-6 5 0,4-5-2 15,0-10 2-15,0-7 0 16,-2-5-3-16,-5-6 0 15,-4-7 12-15,-4-8 32 16,-5-4-15-16,-3-1 8 16,-1 3-18-16,-4 8 9 15,-2 11 57-15,-1 18-16 0,-2 16-43 16,-1 21-51-16,0 17 8 16,1 13 10-16,1 7-5 15,5 1-154-15,3-4-68 16,9-12 62-16,3-12 136 0,2-12 31 15,1-11 0-15,1-9 37 16,0-7 99-16,0-10-2 16,2-8-40-16,1-2-38 15,0-1-11-15,-3 1 8 0,0 5-9 16,-5 6 15-16,-3 5-21 16,-2 6-10-16,-3 3-26 15,-1 5-17-15,-2 6 2 16,0 2-74-16,-5 1-141 15,-2 0-177-15</inkml:trace>
  <inkml:trace contextRef="#ctx0" brushRef="#br0" timeOffset="195974.992">24794 1732 806 0,'0'0'162'0,"0"-38"-35"0,-3 38-81 0,0 5-53 0,0 13-235 15,-1 7-46-15</inkml:trace>
  <inkml:trace contextRef="#ctx0" brushRef="#br0" timeOffset="196419.214">24906 1917 998 0,'0'0'161'0,"10"-40"-53"0,-8 17 38 0,-2 0-102 16,-2 5-11-16,-5 5 7 15,-3 6-9-15,-1 7-25 16,1 2-13-16,2 9-3 16,4 4 3-16,4 0 2 15,10 3 3 1,9-1 4-16,5-1-4 0,3-3 1 16,-3 0-2-16,-3 0-11 0,-9-2 7 0,-9 2 0 15,-6 0-4-15,-15-1 9 16,-3-1 4-16,-5-1-1 15,0-2 5 1,5-4-1-16,4-1-3 0,9-3 4 16,8-6 5-16,5-7-3 0,9-6-43 15,6-4-22 1,2-10-68-16,3-7-20 16,1-6-24-16,-4 1 76 15,-2 2 82-15,-5 6 61 16,-5 8 142-16,-2 10-19 0,-6 12-11 0,-2 7-44 15,0 12-103 1,-3 9-47 0,-2 9 30-16,1 6 3 0,1 5 1 15,0 1 3 1,2-1 0-16,-2-5-119 0,-3-4-134 16,-1-8-52-16,-1-7-376 15</inkml:trace>
  <inkml:trace contextRef="#ctx0" brushRef="#br0" timeOffset="196563.36">24992 1912 368 0,'0'0'820'0,"0"0"-677"0,14-38 35 0,0 28-126 16,6 2-41-16,4 0-12 0,4 1-5 16,4 0-80-16,-3 3-153 15,-4 2-135-15</inkml:trace>
  <inkml:trace contextRef="#ctx0" brushRef="#br0" timeOffset="196661.644">25202 1881 823 0,'0'0'79'0,"0"0"-74"16,0 0 1-16,0 0-124 16</inkml:trace>
  <inkml:trace contextRef="#ctx0" brushRef="#br0" timeOffset="196916.344">24455 2259 1358 0,'0'0'-47'0,"69"-11"55"0,-7-5 59 16,16-5-56-16,13-4-9 15,4-3 3-15,0-1-1 16,-10-1-3 0,-13 3 4-16,-18 4-5 0,-18 5-12 15,-16 3-18-15,-20 6-25 0,-11 6 55 16,-22 3-289-16,-13 1-279 16</inkml:trace>
  <inkml:trace contextRef="#ctx0" brushRef="#br0" timeOffset="211812.497">21199 8228 780 0,'0'0'95'0,"0"0"-51"0,-23-32 47 0,9 29-18 0,-3 3-26 0,-3 5-26 15,-4 8-9-15,-2 7 3 16,-1 3-4-16,4 4 4 15,3 1 6-15,5-3-11 0,8-3-7 16,7-5 0-16,7-5-2 16,9-9 2-1,6-4 4-15,5-13 0 0,5-7 3 0,1-11-5 16,1-12-3 0,-2-9 0-16,-3-7 1 15,-1-9-3-15,-8-8 6 0,-4 2 10 0,-3 6 4 16,-6 11 19-16,-5 13 26 15,-2 15 39 1,-4 17-30-16,-8 16-36 0,-5 21-43 16,-4 16-6-16,-3 15 8 15,0 13 6-15,6 9-2 0,8 3-1 16,10-5 2 0,8-10-2-1,12-10-3-15,7-12 2 0,6-13 2 16,1-12-1-16,0-10 5 15,-1-8-3-15,-2-8 0 16,-1-15 4-16,-2-9-3 16,-6-9 4-16,-2-6-4 15,-6 2-1-15,-6 4 0 16,-8 7 0-16,-1 13-1 0,-9 13 5 16,-7 8 7-16,0 13-9 15,-2 7-7-15,1 8 1 16,4 2 0-16,6 1 2 15,8-2-4-15,3-4 4 0,11-7-1 16,6-6 3-16,4-5 1 16,5-6 2-16,0-1-1 15,0-3-2-15,-1-5-4 16,-5-2-71-16,-3-3-45 0,-3-1-47 16,-3-3-45-16,-1-4-28 15,1-2-45-15,0-5-113 16</inkml:trace>
  <inkml:trace contextRef="#ctx0" brushRef="#br0" timeOffset="212202.769">21746 8032 253 0,'0'0'392'0,"12"-35"-173"0,-9 30-35 0,-3 5-65 0,-4 11-88 15,-5 9-6-15,-2 5 26 16,-3 8-35-16,3 0-10 16,5-2-2-16,6-3 1 0,2-5-4 15,11-8-5-15,6-8-21 16,2-7-2-16,3-7 8 15,-3-6 2-15,-1-5 11 16,-4 1 7-16,-4 0 0 16,-4 3 6-16,-2 5 43 0,-3 6 3 15,-2 3 18-15,1 9-46 16,2 4-40 0,3 4 14-16,5 2 1 0,4 0 0 15,4-5 4-15,3-4-3 16,1-8 0-16,2-4 2 0,-2-11 1 15,-3-5 0-15,-1-6 3 16,-3-3-2-16,-6-3 51 16,-5 1 24-16,-6 2-23 0,-2 4-23 15,-9 6-14 1,-3 9 1-16,-8 6-11 0,-1 7-19 16,-1 12 2-16,3 5 5 15,4 6-81-15,7 1-119 0,7-1-184 16</inkml:trace>
  <inkml:trace contextRef="#ctx0" brushRef="#br0" timeOffset="212673.215">22306 8025 981 0,'12'-28'66'0,"-6"4"88"0,-4 6-2 0,-7 10-44 0,-10 8-29 0,-5 10-80 16,-2 10-3-16,-4 5 2 15,5 4 3-15,6 1-1 16,9-4-1 0,6-4-1-1,10-6-12-15,7-7-39 0,4-8 17 16,4-6 13-16,0-10 16 0,-1-7-1 16,-1-6 10-1,-2-8-3-15,-4-8 3 0,-3-7 8 0,-5-4 14 16,-2 1-9-1,-6 8-7-15,-1 8 5 16,-2 15 72-16,-10 19-26 16,-4 13-50-16,-3 19-29 15,2 11 16-15,-1 11 4 0,6 3 3 16,6-2-5-16,7-5-4 16,13-8-78-16,4-13 26 15,5-10 34-15,3-12 6 16,-2-3 14-16,0-11 7 0,-2-5 4 15,-5-2 9-15,-2 0 52 16,-3 3-5-16,-4 2 9 16,-3 5-8-16,-3 2-24 15,-1 4-24-15,-1 2-13 16,-1 4-16-16,-2 3-30 0,2 3-121 16,0-3-97-16,1-3-205 15</inkml:trace>
  <inkml:trace contextRef="#ctx0" brushRef="#br0" timeOffset="212832.63">22558 7709 1147 0,'0'0'147'0,"0"0"-18"16,0 0-135-16,-11 27-5 0,11 1 6 15,0 6-129-15,6 4-119 16,3 0-254-16</inkml:trace>
  <inkml:trace contextRef="#ctx0" brushRef="#br0" timeOffset="213186.601">22604 7997 553 0,'0'0'270'0,"0"0"-35"15,0 0-53-15,0 0-44 16,0 0-88-16,0 0-40 16,36-2-10-16,-19 0-2 0,3 2-1 15,2-1 5 1,2 1-3-16,-3-3-2 0,0-1-6 15,-4-3 7-15,-2-2 6 16,-2-1 1-16,-6-4-2 16,-1 1 20-16,-5 0 51 15,-1 3-12-15,-3 2-4 0,-7 5-29 16,-1 3-15 0,-2 9-13-16,1 6-3 0,3 4 1 0,3 5-4 15,4 1 2-15,2 2 0 16,4 1-20-16,2-2-94 15,-2-4 7-15,-2-3 51 16,-2-2 44-16,-4-5 17 16,-9-3 7-1,-6 0 46-15,-8-1 0 0,-4 0-15 0,-3 0-17 16,-2 1-15-16,4 0-9 16,0-2-13-16,2-2-324 15</inkml:trace>
  <inkml:trace contextRef="#ctx0" brushRef="#br0" timeOffset="213625.862">21109 9345 863 0,'-6'-59'78'0,"2"5"3"0,3 6 79 0,0 15-17 0,1 13-47 15,0 14-6-15,0 9-36 16,0 17-55-16,-2 8-4 15,2 11 6-15,-1 8 1 16,1 6-1-16,0 1 3 16,0-2-99-16,0-8-247 0,0-10-656 15</inkml:trace>
  <inkml:trace contextRef="#ctx0" brushRef="#br0" timeOffset="213786.385">21251 9344 1290 0,'0'0'54'0,"4"-29"20"16,-2 20 12-16,0 3-68 0,0 6-16 15,-2 0-8-15,-4 5-135 16,-3-3-281-16</inkml:trace>
  <inkml:trace contextRef="#ctx0" brushRef="#br0" timeOffset="214154.075">21961 8999 1137 0,'0'0'46'15,"0"0"82"-15,0 0-72 0,-21 48-42 0,15-10-6 16,2 11-2-16,4 6-1 16,0 0 0-16,2-4-59 15,3-5-210-15,0-9-247 16</inkml:trace>
  <inkml:trace contextRef="#ctx0" brushRef="#br0" timeOffset="214407.543">21962 9377 671 0,'6'-27'71'0,"1"-5"89"0,3-3-72 0,4-1-50 15,3-2-13-15,-3 3-7 16,0 2-12-16,-1 2 2 16,-2 4 27-16,-6 3 19 31,0 4 23-31,-5 3 12 0,0 4-9 0,0 3-9 0,0 4-10 16,-2 4-13-16,2 2-13 31,0 8-28-31,2 9-22 0,1 6 11 15,1 5 3 1,2 5-1-16,-2 5 6 16,2 0-2-16,-1 1-1 0,1-3-105 15,0-4-103-15,2-4-128 16,1-11-84-16,1-9-9 16</inkml:trace>
  <inkml:trace contextRef="#ctx0" brushRef="#br0" timeOffset="214531.968">22216 9179 922 0,'0'0'119'0,"0"0"87"16,0 0-117-16,0 0-98 0,0 0 3 15,-1 43 8-15,-1-20-34 16,-1 0-182-16,1-5-244 16</inkml:trace>
  <inkml:trace contextRef="#ctx0" brushRef="#br0" timeOffset="214700.109">22265 8978 995 0,'0'0'165'0,"0"0"-7"16,0 0-93-16,0 0-72 16,0 0-5-16,-11 47-60 15,11-7-131-15,5 1-218 16</inkml:trace>
  <inkml:trace contextRef="#ctx0" brushRef="#br0" timeOffset="-213711.367">22408 9161 983 0,'0'0'84'16,"-5"-41"130"-16,-3 29-114 16,-6 8-22-16,-1 6-41 15,-1 10-34 1,2 10-1-16,2 7-3 0,7 6 2 15,7 5-3-15,9 2 2 0,4 0 3 16,2-2-21 0,-3-4-71-16,-4-5-14 0,-7-4 20 15,-4-7 23-15,-9-6 14 16,-2-7 35-16,-3-4 14 0,0-5 26 16,3-9 60-1,4-5 24-15,8-6-20 16,4-6-45-16,11-9-27 0,7-8-15 15,7-7-6-15,4-5 3 16,1-5-3 0,-1-2-1-16,-4 9 3 0,-7 9-3 0,-7 11 1 15,-5 12 21-15,-7 15 74 16,-4 11-22-16,-8 17-73 16,0 5-10-1,-2 11 8-15,0 7 3 16,2 4-1-16,4-3 3 0,5-3-1 0,0-6 0 15,1-7-1 1,3-9 0-16,2-9-1 16,-1-9 4-16,3-5 0 0,1-10 11 15,2-8-7-15,3-3-6 16,2-1 1-16,2 0-1 0,-1 3-3 16,2 6 2-1,1 7-4-15,-1 7-3 0,1 3-1 16,-1 10-46-16,-4 3-65 0,1 4-25 31,-4 0-34-31,-1-2-52 0,-2-3-43 16,0-5 78-16,-2-6 191 0,2-3 100 0,1-9 115 15,0-7-57-15,3-4-32 32,0-4-28-32,-3-2-26 15,0 0-28-15,-4 3-7 0,-2 5-9 16,-4 8 38-16,-4 11-8 15,-10 6-35-15,-3 12-32 16,-1 6 11-16,0 6 5 16,4 1-7-16,8 0 1 15,7-6 0-15,9-5-88 0,9-8-5 16,6-8 60-16,1-6 29 16,3-10 8-16,-2-8 0 15,-1-4 0-15,-4-5 2 16,-6-7 30-16,-2 0 61 0,-7 1-23 15,-4 4-35-15,-3 7 4 16,0 5 54-16,0 12-39 16,-4 8-23-16,4 10-39 15,0 10-7-15,1 6 9 16,6 4 2-16,0 1 3 0,3 1 2 16,-4-3-3-16,-1-4 1 15,-5-5-3-15,0-1-15 16,-9-5 13-16,-4 1 2 15,-2-5 1-15,1-2 3 0,2-3-1 16,3-2-1-16,4-3-20 16,7-6-43-16,8-4-51 15,6-7-19-15,5-4-15 16,2-8 7-16,2-7-30 16,-2-6 16-16,-4-5 80 0,-3 4 82 15,-5 4 70-15,-2 6 178 16,-5 12-5-16,-1 10-41 15,-3 11-64-15,-3 7-97 16,-2 11-65-16,-3 7 13 16,1 8 2-16,0 2 7 0,3 2-3 15,1-3-83-15,0-7-188 16,2-6-169 0</inkml:trace>
  <inkml:trace contextRef="#ctx0" brushRef="#br0" timeOffset="-213536.961">23143 9044 1009 0,'6'-12'148'0,"2"-4"33"0,8 4-57 0,5-1-74 15,3 3-28-15,0 0-14 0,-1 2-5 16,-3 3-6-16,-6 1 7 16,-6 4-5-16,-7 0-1 15,-6 2-32-15,-10 3-39 0,-6 1-93 16,-6-2-205-16</inkml:trace>
  <inkml:trace contextRef="#ctx0" brushRef="#br0" timeOffset="-212520.58">23881 8900 1290 0,'0'0'42'16,"0"0"23"-16,0 0-21 31,0 0-48-31,-13 33 6 0,10 7 17 0,1 9-7 0,-1 9-9 16,3 6 0 0,0 0 2-16,3-6-2 15,1-8 1-15,-1-10-37 0,1-10 4 31,-3-11 25-31,2-9 2 16,-3-8 2-16,0-5-19 0,0-11 7 16,-4-10-52-16,-3-10 32 15,-5-10 20-15,-3-7 12 16,1-10 2-16,3-1 0 16,5 3 20-16,5 5 16 0,4 9 26 15,7 9-12-15,5 12-39 16,4 10-10-16,0 7-3 15,2 7-6-15,-1 7 1 16,-5 9 1-16,-2 9-1 16,-6 3 3-16,-4 5 3 0,-3-1-72 15,-5-1-44-15,-3-5-32 16,0-3 14-16,2-6 56 16,2-7 25-16,2-7-7 0,2-3-39 15,2-10 78-15,3-6 25 16,4-9 22-16,2-6 28 15,2-2-11-15,4-2-3 16,-2 3 60-16,2 5 49 16,0 7-29-16,-1 9-24 0,-1 7-25 15,0 4-28-15,0 7-35 16,0 7-4-16,-1 4-3 16,-1 4 1-16,-2 1 2 15,-6 2-2-15,-5 0 0 16,-2-2-5-16,-9-2-57 0,-2-6-26 15,-1-4 11-15,1-7 56 16,4-4 23-16,6-12 1 16,3-7 4-16,9-5 2 15,7-2-6-15,3 1-4 0,4 0 0 16,3 7-3-16,-1 8 8 16,2 9 6-16,-4 2 14 15,-1 11-13-15,-1 3-5 16,-3 2-4-16,0-1 0 0,-5-2-2 15,1-4 1-15,-4-6 1 16,0-4 6-16,-3-7 85 16,1-7-34-16,-4-3-16 15,-2-5 2-15,-2-4 7 16,-3 2-12-16,-5 0-10 0,-3 4-20 16,-2 4-11-16,0 8 0 15,-1 6-5-15,0 8-11 16,4 7 4-16,1 8-81 15,4 3-76-15,2 1-69 0,3-3-143 16</inkml:trace>
  <inkml:trace contextRef="#ctx0" brushRef="#br0" timeOffset="-212330.367">24486 8824 754 0,'0'0'338'0,"0"0"-187"0,0 0 48 16,0 0-132-16,0 0-45 0,0 0-34 16,-5 28 12-16,3 1 1 15,1 0-142-15,1-1-102 16,0-2-276-16</inkml:trace>
  <inkml:trace contextRef="#ctx0" brushRef="#br0" timeOffset="-211824.078">24475 8757 752 0,'0'0'136'0,"0"-37"78"16,0 21-110-16,3 2 3 16,-1 4-6-16,-2 7-13 0,0 5-32 15,-4 12-62-15,0 11-1 32,0 7 7-32,1 9-1 15,2 8 5-15,1 0-2 16,6-1-71-16,2-4-120 15,-1-9-47-15,0-9-7 0,-1-8 83 16,-1-11 145-16,-5-7 17 16,0-5 247-16,0-9-82 15,-2-8-26-15,-1-5-11 16,1-4-28-16,2-1-29 0,6 1-15 16,2 3-10-16,6 3-8 15,6 7-25-15,3 8-11 16,2 5 0-16,0 5-7 15,-3 5-1-15,-6 8 1 0,-7 5-8 16,-8 4 9-16,-6 1 3 16,-14 4-3-16,-6 2 4 15,-3 0-2-15,-3-1-103 16,3-4-120-16,8-4-155 16,9-10-326-16</inkml:trace>
  <inkml:trace contextRef="#ctx0" brushRef="#br0" timeOffset="-211678.376">24760 8974 1224 0,'0'0'182'16,"28"-29"62"-16,-20 17-139 15,-2 5-35-15,-5 1-21 16,-1 4-29-16,-3 1-19 16,-6 1-3-16,-7 1-81 15,-7-1-166-15,-9 0-370 0</inkml:trace>
  <inkml:trace contextRef="#ctx0" brushRef="#br0" timeOffset="-210757.051">22968 9584 1121 0,'0'0'32'0,"-31"-12"17"0,8 28 4 15,-5 16 9-15,1 16-22 0,1 15-10 16,4 7-14-16,10 2-9 16,9-1-1-16,11-5 1 15,14-9-4-15,11-15-16 16,7-8-38-16,5-12-20 0,0-10-43 15,-1-12-57-15,-3-7-47 16,-4-14-165-16</inkml:trace>
  <inkml:trace contextRef="#ctx0" brushRef="#br0" timeOffset="-210344.063">23185 10035 296 0,'12'-52'225'0,"-5"1"-26"0,-6 3-43 16,-4 9-42-16,-8 7 42 16,-7 16-34-16,-7 15-50 15,-3 9-31-15,-3 13-37 16,3 7-4-16,6 4 2 0,9 1-4 15,10-5 1-15,10-4-6 16,12-9-52-16,7-10 11 16,8-5 13-1,0-10-25-15,-4-8 5 0,-4-7 43 16,-6-3 11-16,-6 0 14 16,-9 2 81-16,-3 4 38 0,-2 6-4 15,-3 13-24-15,-1 8-40 16,-5 17-64-16,1 11-10 15,-2 12 8-15,2 11 5 16,-1 9-4-16,5 2 6 16,1 0-2-16,-1-1-1 15,1-8-7-15,0-8-29 16,-3-13 21-16,1-9 11 0,-4-11-1 16,0-9 6-1,2-8 7-15,-1-5 15 16,3-9 20-16,0-9-24 0,5-8-10 0,1-4-6 0,7-4-5 15,6-6-2-15,6 1-1 16,-2 1-69-16,5 3-53 16,-2 4-75-16,-3 1-111 15,-1 7-213-15</inkml:trace>
  <inkml:trace contextRef="#ctx0" brushRef="#br0" timeOffset="-209552.16">23362 9851 797 0,'0'0'104'0,"0"0"63"0,33-16-28 16,-17 19-73-16,-1 9-26 16,2 6-19-16,-2 5-9 15,-1 3-9-15,-5 3 3 16,-9 4-2-16,-4 1-2 16,-10-2 2-16,-5-3-52 0,0-5-51 15,1-8 68-15,3-9 34 16,5-9 5-16,7-10 52 15,3-7-13-15,8-3-25 16,7-4-13-16,6-1-7 0,6 2 0 16,4 2-2-16,3 3-3 15,1 3 2-15,1 3 0 16,-2 3-3-16,-3 2 7 16,-3 3-4-16,-5 1-2 15,-4-1 5-15,-4-1-2 0,-5-2 6 16,-3 0 44-16,-3-2 12 15,-2-1-22-15,-2 0-5 16,0 3-6-16,-5 0-15 16,-4 5-1-16,-3 4-14 0,-5 7-8 15,-1 8 1-15,-3 10 5 16,1 4 6-16,2 4-7 16,6 2 4-16,8-4 0 15,6-3-4-15,10-8 1 16,10-5 4-16,6-7 1 0,1-5 2 15,4-3 0 1,-3-9-1-16,0-3 1 0,-2-3 10 16,-2-1-1-16,-5-1 17 15,-3 1-7-15,-4-1 10 16,-3 0-1-16,-3 1-17 16,-4 1-8-16,-1 0-2 0,-2 2-6 15,-1 0 0-15,0 5 0 16,-3 0-22-16,-1 2 3 15,-2 3 7-15,1 2 6 16,-4 1-1-16,-1 6 2 0,1 6-3 16,-1 2 4-16,1 4 0 15,2 1 2-15,2 2 4 16,3-2-5-16,1-1 5 16,1-3 0-16,3 0-3 15,4-4 4-15,4-2-1 0,3-3-1 16,4-3 8-16,2-3-3 15,3 0-1-15,1-6 2 16,-2-2-2-16,-3-1 2 0,-2 1 1 16,-4 0-5-1,-4 1 8-15,-3 1 5 0,-3 2-12 16,-1 1 1-16,-2 1-9 16,0 2-113-16,0 0-118 15,0 0-183-15,0 0-284 16</inkml:trace>
  <inkml:trace contextRef="#ctx0" brushRef="#br0" timeOffset="-208823.685">24243 9815 880 0,'0'0'97'0,"2"-44"143"0,-7 31-75 0,-8 11-85 15,-5 5-51-15,-5 10-32 16,1 8-2-1,-2 6 6-15,5 6-4 16,5-2 3-16,9-2 3 0,5-6-5 16,9-5-9-1,3-10-33-15,6-8 31 0,1-5 17 16,0-13 1-16,0-4 0 0,-2-11 3 16,-1-5-4-16,-4-7 16 0,0-7 22 31,-2-7-25-31,-4 2-13 15,-1 6-2-15,-2 8 0 0,-1 10 60 16,-2 17 12 0,-4 16-44-16,-4 15-40 15,1 15-7-15,0 9 13 0,-1 11 7 16,6 4-2-16,3-1 1 16,8-4-113-16,3-9-27 15,2-7 30-15,1-13-22 16,-2-9 55-16,-2-11 77 0,-3-3 10 15,-3-12 80-15,0-4-14 16,-2-2 4-16,0 0 12 16,-2 5 5-16,0 3 0 15,-1 6-28-15,0 5-24 16,0 3-34-16,0 8-29 16,2 3 11-16,4 1 4 0,1 1-31 15,5-3-65-15,3-5-4 16,0-4 24-16,1-3 41 15,0-7 29-15,-2-5 12 0,-2-2 0 16,-5-1 23-16,0 1 45 16,-4 4-1-16,-1 1 9 15,-2 6-15-15,0 4-24 16,0 9-36-16,-3 10-27 16,0 8 16-16,0 9 7 0,-1 9-3 15,0 3-5-15,-2 3-78 16,0-2 4-16,-2-7 33 15,-2-8 44-15,0-11 0 16,-3-12 7-16,-1-8 13 16,-1-6-1-16,-2-9-3 0,1-6-7 15,2-3-3 1,6-3 0-16,4-4-93 0,4-5-170 16,5-2-157-16</inkml:trace>
  <inkml:trace contextRef="#ctx0" brushRef="#br0" timeOffset="-208651.276">24546 9629 1295 0,'0'0'67'0,"32"1"78"0,-9 14-72 0,2 8-16 16,0 7-46-16,-2 4 0 16,-6 5-12-16,-10 3 4 15,-9 3 0-15,-16 1 0 16,-16 4 2-16,-13-1-8 15,-13-1-125-15,-7 0-150 0,-4-8-273 16</inkml:trace>
  <inkml:trace contextRef="#ctx0" brushRef="#br0" timeOffset="-187163.137">21075 10975 503 0,'0'0'61'0,"0"0"34"0,-28-1 61 16,28-5-59-16,0-2-58 0,10-1-8 16,1-2-10-16,5 0-9 15,3 1 0-15,5 0 0 16,0 4-5-16,-1 3-4 16,-2 3-4-16,-5 10-1 0,-6 7-3 15,-9 7 0-15,-2 6 5 16,-14 3 1-16,-2 5 1 15,-6 0 1-15,1 1-1 16,1-2-1-16,7-6 30 0,4-3 38 16,9-4-15-16,2-9-23 15,11-4-6-15,6-7 18 16,4-4 11-16,5-4-24 16,2-6-15-16,2-2-10 15,0-2-1-15,-2-3 0 0,-2 1-20 16,-6-1-117-16,-3 1-187 15</inkml:trace>
  <inkml:trace contextRef="#ctx0" brushRef="#br0" timeOffset="-186983.741">21490 11110 688 0,'0'0'568'0,"0"0"-517"16,0 0 81-16,0 0-75 0,0 0-52 15,0 0-5-15,0 0-2 16,0 0-79-16,0 0-182 16,13-16-416-16</inkml:trace>
  <inkml:trace contextRef="#ctx0" brushRef="#br0" timeOffset="-182518.022">21904 10789 393 0,'0'-11'160'0,"0"-4"-2"0,0-1 3 0,0-1-50 0,1 2 8 0,1 2-32 16,1 2-10-16,0 6-17 15,0 5-13-15,-1 13-40 0,-1 10-20 16,0 8 10-16,-1 9 2 16,0 9 6-16,-1 5 1 15,-1 0-115-15,1-4-80 16,1-6-104-16,-2-6-80 15,2-10-18-15</inkml:trace>
  <inkml:trace contextRef="#ctx0" brushRef="#br0" timeOffset="-181833.439">21905 11083 247 0,'-1'-42'279'0,"1"-13"-171"0,2-8 52 0,6-8-72 0,4-3-18 31,4 6 22-31,0 7 12 16,2 11-5-16,-1 11-20 15,1 14-17-15,-2 9-18 16,1 11-22-16,0 6-18 0,-2 13-9 16,-3 9 1-16,-2 8 4 15,-8 12 0-15,-2 5 3 16,-10 3-31-16,-5 2-74 16,-5-4-14-16,1-5 15 15,-4-9 68-15,2-8 32 0,3-10 3 16,1-11 6-16,4-6 53 15,3-3 4-15,5-9-9 16,5-3-11-16,3 0-14 16,9 4-17-16,5 5-10 15,6 5-6-15,2 3-2 0,3 13 2 16,3 4 0-16,0 5 2 16,1 2-32-16,-1 1-45 15,0-2-14-15,-2-4-32 0,-4-3-54 16,-1-7-70-16,-1-5-26 15,-5-6 57-15,1 0 156 16,-4-10 100-16,-4-6 124 16,0-4-7-16,-6-5 13 15,-2-5-11-15,-1-3-33 0,-2-1-38 16,-2 1-21-16,-4 6-11 16,-1 4-15-16,-2 10 25 15,-4 9-14-15,0 6-34 16,-4 11-16-16,0 8-6 0,-2 8 3 15,3 4 2-15,3 3-2 16,6-3 3-16,6-3-3 16,5-7-34-16,8-8-11 15,5-9 17-15,4-6 25 0,1-8 6 16,-2-7 2-16,-1-6 6 16,-2-4 41-16,-2-1 17 15,-5 1 23-15,-2 5 1 16,-2 3-4-16,-4 7-25 15,-2 6-12-15,0 5-19 0,-2 9-42 16,-1 8-3 0,0 2 9-16,2 6 5 0,1 1-31 15,7-2-93-15,3-4-64 16,1-5-93-16,2-7-277 16</inkml:trace>
  <inkml:trace contextRef="#ctx0" brushRef="#br0" timeOffset="-181557.291">22526 10852 927 0,'0'0'120'0,"0"0"62"0,0 0-122 0,0 0-51 0,-24 50 11 16,20-22-7-16,1 2-7 16,3-2-4-16,0-5 1 0,0-5 1 15,0-8-2 1,2-6 0-16,3-5 6 15,-2-10 63-15,4-6 32 0,0-5-45 16,3-4-16 0,3 1-12-16,-1 4-20 0,2 1-7 0,3 7 1 15,-1 8-8-15,1 5-2 16,1 5 0 0,-1 10-100-16,0 3-103 15,-2 3-110-15,-3 0-256 0</inkml:trace>
  <inkml:trace contextRef="#ctx0" brushRef="#br0" timeOffset="-181215.704">22847 10842 397 0,'0'0'586'16,"1"-41"-439"-16,-2 33 42 16,-6 9-135-1,-4 13-53-15,-5 9-10 16,0 8 7-16,1 7 1 15,4 2 3-15,5-2 0 0,6-5-28 16,7-9-76 0,7-7 27-16,2-12 21 0,3-5 31 15,0-14 24 1,-2-7 9-16,-1-10 49 16,-3-7-1-16,-3-10 22 0,-2-6 15 15,-6-6-22-15,1 1-23 16,-3 6-23-16,0 9-5 15,0 10 64-15,-1 16 2 0,-3 18-48 16,-2 10-34-16,-4 16-26 16,0 9 18-16,0 11 4 15,-1 6-4-15,7 1-110 16,4-5-99-16,4-7-187 0,11-10-180 16</inkml:trace>
  <inkml:trace contextRef="#ctx0" brushRef="#br0" timeOffset="-180930.054">23019 10854 729 0,'0'0'202'0,"14"-33"31"0,-9 28-65 16,-5 5-49-16,0 7-93 15,-1 6-28-15,-3 6 10 16,2 1-5-16,2 1 1 16,2-3-2-16,7-5 2 15,3-6-9-15,3-5-24 0,1-6 17 16,-1-8 14-16,-1-6 0 15,-4-5 3-15,-2-5 2 16,-5-2 43-16,-3 2 10 16,-2 2-15-16,-6 6-25 0,-5 8 19 15,-4 10-19-15,-2 6-22 16,1 11-7-16,1 6 5 16,5 4 1-16,5 1-138 15,7-4-93-15,7-6-197 0</inkml:trace>
  <inkml:trace contextRef="#ctx0" brushRef="#br0" timeOffset="-180485.224">23212 10776 1077 0,'0'0'146'0,"0"0"77"16,0 0-135-16,0 0-72 16,0 0-27-16,0 0 10 15,11 35 4-15,-11-17 0 16,2-1-3-16,1-6-68 0,2-2-14 15,-3-6 39-15,3-3 36 16,2-7 12-16,-2-4 3 16,2-6-1-16,1 0 0 15,1-1 28-15,0 0-12 16,1 3-6-16,-1 5-18 0,0 5 1 16,-2 5-7-16,-1 5-2 15,-2 6 1 1,-1 3 4-16,-3 1 5 0,0 3-6 15,-1-4-18-15,-3-3-17 16,1-1-8-16,1-7 36 0,2-3 14 16,0-3 13-16,3-8 7 15,2-3 25 1,4-2-10-16,1-4 5 0,2 0-14 16,3 0 3-16,2 2-8 15,1 6-14-15,1 4-4 16,0 8 2-16,-3 5-5 0,-4 7-1 15,-2 8-2-15,-5 2 0 16,-4 2 0-16,-2 4-35 16,-7-1-93-16,-6-3-144 0,-3-1-529 15</inkml:trace>
  <inkml:trace contextRef="#ctx0" brushRef="#br0" timeOffset="-179961.783">24115 10525 1023 0,'-3'-29'27'0,"-14"4"54"0,-11 7 41 0,-9 8-47 0,-6 10 4 15,-8 9 4-15,3 8-21 16,8 8-22-16,13 5-15 16,14 3-5-16,14 1-20 15,21-1 3-15,14 0 6 0,9-2-3 16,4-1 1-16,-2-5-6 16,-9-5-2-16,-12 0 3 15,-15-3-40-15,-11-2 5 16,-19 1 26-16,-11-1 6 0,-6 1 2 15,-5-1-14-15,6-2-57 16,6-3 18-16,12-5 43 16,14-5-16-16,8-2-73 15,16-9-118-15,12-6-88 0,7-4-243 16</inkml:trace>
  <inkml:trace contextRef="#ctx0" brushRef="#br0" timeOffset="-179677.096">24222 10669 779 0,'0'0'120'0,"18"-46"98"15,-22 34-14-15,-12 10-104 0,-6 2-51 16,-5 11-14-16,-2 5-24 16,3 5-7-16,3 4-4 15,10 0-1-15,8-3 3 16,8-3-3-16,11-4 2 16,6-4 2-16,3-9-2 0,2-2 3 15,0-6 0-15,-3-7-1 16,-3-1 2-16,-6-2 2 15,-3 1 76-15,-4 2-16 16,-3 3-23-16,-2 6-16 0,-1 4-6 16,0 7-27-16,-2 6-10 15,0 2 15 1,2 5-25-16,0 0-99 0,6-2-47 16,3-6-118-16,2-6-32 0,3-6-69 15</inkml:trace>
  <inkml:trace contextRef="#ctx0" brushRef="#br0" timeOffset="-179264.16">24354 10715 313 0,'0'0'379'16,"7"-51"-198"0,-5 29 70-16,0 8-102 0,-1 7-15 0,-1 7-30 15,0 10-93-15,0 6-21 16,-1 4 12-16,0 3-3 16,1 1 2-16,0-5 2 15,0-4-4-15,0-5-2 16,2-5-2-16,2-5 4 0,-1-5 18 15,3-6-12-15,0-4 2 16,1-2 3-16,1-3 7 16,1 3-8-1,0 3 0-15,-1 4-9 16,2 5 1-16,1 5-7 0,0 5-1 16,-1 7 2-16,1 2 0 15,-3 2 4-15,-1 0 4 16,-4-5-7-16,0-1-7 0,-2-5 6 0,1-4 3 31,-1-2 10-31,0-7 8 0,4-4 6 0,0-4 37 16,0-4-18-1,2 2-21-15,2 1-6 0,2 1-9 0,-1 6-4 32,0 6 2-32,1 4-11 15,-1 7 4-15,-2 7-2 16,-2 2-5-16,1 7-36 15,-4 1-100-15,-3-2-54 0,0-2-85 16,0-5-239-16</inkml:trace>
  <inkml:trace contextRef="#ctx0" brushRef="#br0" timeOffset="-179105.093">24674 10682 706 0,'0'0'74'0,"12"-47"127"0,-9 30-4 0,-1 8-55 16,-1 9 13-16,-1 7-88 15,0 13-86-15,-2 10 19 16,0 6 0-16,-1 8 0 16,2 1 4-16,1 3-124 0,0-1-97 15,4-5-131-15,4-6-457 16</inkml:trace>
  <inkml:trace contextRef="#ctx0" brushRef="#br0" timeOffset="-178909.027">24732 10958 873 0,'-9'-29'107'15,"-1"-6"53"-15,2-4 39 16,5-6-95-16,2-2-45 16,1 4-35-16,8 5-7 15,3 5 31-15,2 12-17 0,1 12-13 16,-1 9-13-16,-2 14-14 16,-6 7 3-16,-4 10-1 15,-1 3 3-15,-9 3-48 16,-2-2-92-16,-1-3-143 0,2-8-339 15</inkml:trace>
  <inkml:trace contextRef="#ctx0" brushRef="#br0" timeOffset="-178588.409">24916 10577 964 0,'5'-67'15'15,"-5"6"137"-15,-1 15 17 16,-5 15-20-16,-5 17-46 15,-2 14-57-15,-3 17-47 0,2 14-9 16,1 12 4-16,5 10 10 16,6 3-28-16,8-1-118 15,10-7-76-15,6-10-41 16,2-12 53-16,-1-14 97 16,-1-11 112-16,-4-9 164 15,-2-10 38-15,-2-7-19 0,-3 1-59 16,-1 0-18-16,-1 4-23 15,-4 6-12-15,-2 5 2 16,-2 6-49-16,-1 5-23 16,0 6-29-16,-1 7-20 15,-2 0-128-15,-2-1-140 16,-1-4-444-16</inkml:trace>
  <inkml:trace contextRef="#ctx0" brushRef="#br0" timeOffset="-178437.735">25061 10416 1166 0,'0'0'38'15,"0"0"169"-15,0 0-137 0,0 0-83 0,0 0 12 16,9 52-3-16,-2-19-120 16,0 4-91-16,0-2-202 15</inkml:trace>
  <inkml:trace contextRef="#ctx0" brushRef="#br0" timeOffset="-178096.834">25112 10702 26 0,'0'0'533'16,"0"0"-379"-16,0 0 44 16,0 0-114-16,33 6-24 0,-21-13-10 15,2-2 3-15,0-3 4 0,-4-1-1 16,-1-3 1 0,-2 0-5-16,-2 1 11 15,-2 1 9-15,-3 3-16 0,0 2-12 16,0 8 5-16,-3 1-20 0,-1 8-28 15,0 7-7 1,1 4-3-16,-2 5 8 0,3 5 3 31,-1 1-4-31,2 0 4 16,-2 0-1-16,0-4-3 0,0-3-1 16,-1-6-5-16,-3-1 4 15,-1-6 4-15,-2-1-2 16,-4-1 3-16,-4-4 6 15,-4-2-3-15,-2 0 1 16,-4-2 0-16,0 0-5 0,1-2 5 16,0-2-83-16,6-3-101 15,3-1-75-15,1-2-156 16</inkml:trace>
  <inkml:trace contextRef="#ctx0" brushRef="#br0" timeOffset="-165771.006">12669 2431 521 0,'-2'0'7'0,"1"0"-40"0,1 0 28 0,0-2 9 0,0-1 6 16,0-2 63-16,0-2 54 15,0-1 3-15,0-2-27 16,0-3-7-16,0-5-13 16,3-4-21-16,-1-4-20 15,4-6-23-15,0-1-11 0,1 3-6 16,0 3-1-16,-1 5-2 16,0 7 2-16,-3 5-1 15,1 7-3-15,-3 3 3 16,1 5-28-16,0 6-37 15,-2 6-15-15,0 1-91 0,0 3-181 16</inkml:trace>
  <inkml:trace contextRef="#ctx0" brushRef="#br0" timeOffset="-164793.959">12693 1841 120 0</inkml:trace>
  <inkml:trace contextRef="#ctx0" brushRef="#br0" timeOffset="-164698.424">12631 1826 242 0,'0'0'-33'0,"0"0"-140"15</inkml:trace>
  <inkml:trace contextRef="#ctx0" brushRef="#br0" timeOffset="-162476.213">12586 1658 784 0,'-3'0'63'0,"3"-2"55"0,6-2 43 0,8-4-102 16,7-1-16-16,4-4 7 15,9-1-27-15,2-1-10 0,3 0-4 16,-2 2-5-16,1 2-2 15,-5 1 0-15,-4 3-1 16,-7 4-1-16,-5 3-40 16,-7 0-53-16,-10 8-64 0,-6 4-23 15,-10 2-112-15</inkml:trace>
  <inkml:trace contextRef="#ctx0" brushRef="#br0" timeOffset="-162254.708">12755 1639 151 0,'0'0'620'0,"0"0"-517"0,0 0 55 16,1-29-24-16,1 29-9 15,-2 8-69-15,0 10-61 0,1 5 35 16,-1 9-3 0,2 4 19-16,-1-1-35 0,5 1-9 15,-2-3 1-15,2-5-2 16,-1 0 2-16,2-6-5 15,-1-1-63-15,-1-1-58 16,-3-2-45-16,-2-3-149 0</inkml:trace>
  <inkml:trace contextRef="#ctx0" brushRef="#br0" timeOffset="-161995.104">12659 2075 1184 0,'0'0'43'0,"0"0"-22"16,0 0-1-16,50-26 75 15,-14 11-57-15,10-5-27 16,3-1-6 0,0-2-4-16,-3 3 3 15,-7 0-2-15,-7 5-1 0,-10 2 1 0,-9 5 1 16,-6 1 3-1,-7 3 8 1,-5 4-5-16,-7 0-14 0,-6 6-74 16,-6 0-123-16,-10-1-400 0</inkml:trace>
  <inkml:trace contextRef="#ctx0" brushRef="#br0" timeOffset="-159254.586">12950 1734 460 0,'0'0'52'0,"0"0"36"0,-5-35-21 0,7 23-26 0,5-1-15 15,3-2-11-15,5-1-10 16,6-1-5-16,3-1 2 15,4 0-1-15,4 0-4 16,2 4 2-16,1 1 2 16,-1 5-3-16,-1 2-1 0,-1 5-1 15,-3 1-1-15,0 4-2 16,0 5 2-16,0 3 0 16,1 3 4-16,2 3 0 15,0 2 2-15,-2 5 2 0,2 3-2 16,-4 5 0-16,0 3 4 15,-1 6 0-15,0 1 2 16,-2 3 2-16,0 3-4 16,1 2 0-16,-1 2 0 15,2 4-2-15,-3 2 1 0,0 3-2 16,-2 2 3-16,-2 2-2 16,-3 3 2-16,-2 3-1 15,-3 3-1-15,0 1-2 16,-2 6 0-16,0 1 1 0,0 2-3 15,2 2 2-15,-1-1 10 16,3 3-3-16,-1-1-1 16,2 1-6-16,0 1 3 15,1 3 4-15,-2 0 1 16,1 2-1-16,1 3-2 0,-5 1-1 16,2 3 4-16,-2 2-3 15,-1 1-4-15,2 3 2 16,-3 1-2-16,0 2-2 15,-1 3 2-15,-1-2-1 0,-2 2 9 16,-1-1 3-16,1 2-7 16,-2 2 4-16,-2-1-3 15,2 0-2-15,1 1 1 16,-1 0-4-16,0 0-1 0,1-1 1 16,-2 1-2-16,-1 2 0 15,-1 2 3-15,0 1 0 16,0 3 5-16,0 1-1 15,0 1-7-15,0 0 2 16,-1-1 0 0,-1-1-2-16,-2-1 2 0,2 2-2 15,0-1 1-15,-1 1 21 16,-1-2 0-16,4 0-13 0,0 0-1 16,0-4-6-16,5 4-1 15,0-5 2 1,2 0-2-16,0-4-2 0,0-2 4 15,0-1-4-15,2-3 1 16,1-3 1-16,0-1-2 16,2-2 2-16,-1-2-1 0,0-2-1 15,-1-2 3-15,0 2-4 0,-3-1 0 16,-1-2 4-16,-1 1-3 16,-2-1 1-1,0-1 1-15,0-2-2 0,0-1 1 16,-1-1 1-16,3-3-3 0,-1-4 3 15,3 0-1 1,2-4-1-16,0-4 2 0,5-2-1 16,1-4-1-16,2-4 2 15,2-2-2-15,1-3 1 16,2-2 2-16,-1-4-5 16,2 1 4-16,3-3 0 0,-1 0-3 15,0-2 3 1,1-3 1-16,0 0-4 0,-1-2 4 15,-2 0-2-15,-2-4-1 16,0-1 3 0,-1-1-4-16,-1-1 3 15,0-2 1-15,-1-1-3 0,0-2 1 16,1-4 2 0,1 0 1-16,0-4 8 0,0-1-2 15,-1-1 0-15,1-2 7 16,-3-2 2-16,0 1-7 15,1-4-5-15,-2 0-7 0,2-3 4 16,-2-2-2-16,1-1-1 16,0-2 0-16,-3-1 2 15,-2-3-3-15,0 0 2 16,-2 0 0-16,-1 0-2 16,-2-4 2-16,1 1-1 0,-4-2 0 15,2 0 3-15,-3 0 2 16,2-1 15-16,-2-3 10 15,1 0 0-15,1-2-16 16,-1 1-4-16,0-1-7 16,0-1 3-16,-3-1-3 0,1 0 0 15,0-1-2-15,-1 0 4 16,1-2-5-16,0-1 3 16,0 1-1-16,-1 0 1 15,3-1 3-15,-3 1 2 0,1 1 4 16,0-1-2-16,0 0-7 15,1-1-1-15,0-2 0 16,-2 1-2-16,2-1 4 16,-1-3-2-16,2 1-1 0,-3 0 3 15,2 1-4-15,-1 2-1 16,0 2 3-16,0 2-2 16,-1 1 3-16,0 2 3 15,-1 1 3-15,0-1 7 16,0 1-1-16,0-1-11 0,0-1-1 15,0 0-3-15,2 1-2 16,-1-1 4-16,1 1-2 16,1-1-1-16,-1 1 2 0,-1-2-1 15,1 1 1-15,2-2 1 16,-3 1-3-16,1-3 3 16,1 2-1-16,1 1-3 15,-3 1 2-15,1 1 1 16,0 1-2-16,0 3 5 0,-1-1-3 15,0 3 3-15,-1-1 10 16,0 0 10-16,0 1 7 16,0 0 0-16,0 0-10 15,0 0-6-15,0 0-10 0,0 0-6 16,0 0 2-16,0 0-1 16,0 0 1-1,0 0 3-15,0 0 2 0,0 0-2 16,0 0 5-16,-2 0-7 15,0 2-44-15,0-2-84 16,-1-3-126-16,-4-12-425 16</inkml:trace>
  <inkml:trace contextRef="#ctx0" brushRef="#br0" timeOffset="-158085.553">15241 11545 732 0,'0'0'81'0,"0"0"-6"0,0 0 83 16,0 0-110-1,0 0-2-15,35-25 11 0,-17 16-17 16,7 1-19-16,0 0-13 15,3 0-4-15,0 1-2 16,-4 2-1-16,-4 0 1 0,-1 3-2 0,-7 2-9 31,-5 0-84-31,-6 2-80 0,-2 3-121 16,-8 1-153-16</inkml:trace>
  <inkml:trace contextRef="#ctx0" brushRef="#br0" timeOffset="-157712.871">15361 11531 692 0,'0'0'73'0,"0"0"47"16,0 0-57-16,0 0-5 16,0 0-41-16,0 0-11 0,0 0 21 15,4 35 1-15,-2-20-7 16,0 1-2-16,0-1 1 15,-1-3-7-15,1-4-3 16,-1-3-1-16,0-2-3 16,-1-3 8-16,0 0 67 15,0-6 29-15,0-4-78 0,0-3-17 16,-2-2 0-16,-1 0 0 16,0 1-8-16,0 3-6 15,1 3 9-15,0 8 12 0,2 8-4 16,0 7-28-16,0 6 2 15,0 5 8-15,1 4 2 16,3 2-4-16,1-1 4 16,0-1 0-16,0-2-2 15,-4 0 4-15,-1-2-114 0,0-6-132 16,-6-5-283-16</inkml:trace>
  <inkml:trace contextRef="#ctx0" brushRef="#br0" timeOffset="-157387.853">15286 11893 912 0,'0'0'17'0,"0"0"0"0,0 0 67 16,35 1 29-16,-10-2-27 0,6-4-35 15,5-2-12-15,1 0-16 16,0-3-13-16,0 1-5 16,-6 0 2-16,-6 0-4 15,-3 1 0-15,-7 1 8 16,-3 1 20-16,-3 2 7 16,-6 0-9-16,-3 3-11 0,0 0-3 15,-7 1-10-15,-2 0-9 16,-3 6-4-1,-2-1-81-15,-4 2-74 0,-1-1-93 16,2-3-353-16</inkml:trace>
  <inkml:trace contextRef="#ctx0" brushRef="#br0" timeOffset="-155715.713">15290 11328 692 0,'0'-9'128'0,"-1"-2"-85"0,-1-2 74 0,-1-2-23 16,0-3-33-16,1-2-5 16,0 0-19-16,-2 1-9 15,2 2-3-15,0 4 8 0,0 4 19 16,0 4-26-16,2 2-17 15,-1 3-6-15,0 0-6 16,0 4-8-16,0 2-17 16,-1 3-62-16,0 2-34 0,-1 0-71 15,-2 1-37-15,1-2-104 16</inkml:trace>
  <inkml:trace contextRef="#ctx0" brushRef="#br0" timeOffset="-155425.573">15179 11247 428 0,'0'0'39'0,"0"0"94"0,0 0-6 0,0 0-26 16,0 0-15-16,0 0-19 15,0 0-16-15,0 0-9 16,11-33-1-16,0 22 2 15,3-2-9-15,2-1-5 16,4 3-16-16,1-1-6 16,1 6-6-16,3 3 3 0,-3 3-6 15,-2 2 2 1,-2 8-1-16,-4 3-2 0,-4 2 3 0,-3 3-37 16,-4 0-56-1,-3-1-72-15,0-4-142 16</inkml:trace>
  <inkml:trace contextRef="#ctx0" brushRef="#br0" timeOffset="-150661.542">14589 2614 966 0,'0'0'6'0,"-13"-52"-10"16,8 17 4-16,3-7 33 0,2-9-12 15,1-7-20-15,7-3-3 16,3 0 2-16,3 1 11 16,1 6-7-16,-1 4 1 0,1 9-1 15,-5 6-2 1,-3 5 3-16,0 4-5 0,-1 3 2 16,1 3-2-1,0 4-2-15,1 3-13 0,-1 4-36 16,-1 2-44-16,-3 4-67 15,-3 3-108-15</inkml:trace>
  <inkml:trace contextRef="#ctx0" brushRef="#br0" timeOffset="-144941.016">863 9528 1054 0,'0'0'-6'0,"0"0"-2"0,0 0 0 0,0 0-12 15,0 0 14-15,0 0 18 16,39-42 8-16,-19 6 7 15,3-17 7-15,7-16 3 16,2-16 0-16,5-20 0 0,3-18-16 16,7-17-12-16,0-13-3 15,4-16 0-15,2-4 0 16,1-6-5-16,1 0 6 16,0 3-4-16,2 6 1 0,0 7 16 15,2 6 14-15,-1 5 10 16,1 3 1-16,0-1-28 15,1 6-12-15,-4 6-1 16,-4 12-5-16,-4 11 3 0,-8 18-1 16,-10 18 0-16,-8 21 0 15,-10 19 0-15,-12 18 1 16,-8 21 9-16,-18 26-37 16,-14 26-213-16,-18 21-281 15</inkml:trace>
  <inkml:trace contextRef="#ctx0" brushRef="#br0" timeOffset="-143862.698">12734 2386 865 0,'0'0'17'0,"29"0"-32"0,1-7 20 0,14-7 69 16,11-4-17-16,12-7-30 15,13-1-6-15,5-3-6 16,3-1-5-16,4 2-5 0,-3 2-2 15,-4 1-1 1,-8 5 3-16,-6 2-9 0,-14 5-38 16,-16 4-71-16,-15 1-159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4:41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7673 9716 371 0,'-7'-16'20'0,"-2"-1"-11"0,-1 0 16 0,-2-4 1 0,-3-4 2 16,-4-1 26-16,-5-4 28 15,-5-2 17-15,-3 0-5 16,-5 2-32-16,-2-1-13 16,-2 2-37-16,-3 3-11 15,-1 2 0-15,-2 5 0 0,-1 6-2 16,-6 9 1-16,0 4 0 15,-6 12-3-15,-1 9 2 16,-3 8-1-16,-1 6 0 0,2 7 4 16,4 6-2-16,5 5 2 15,7 6 0-15,9 6-1 16,9 4 0-16,8 2 4 16,10 4 11-16,11-1 9 0,6 5-8 15,16-3-13-15,12-3 0 16,13 0-2-16,10-4 0 15,10-8 0-15,9-8-2 16,6-9 0-16,3-10 4 16,4-10-3-16,1-11 4 0,3-8 26 15,-3-6 40-15,1-12 8 16,-2-12 0-16,0-10-16 16,-3-13-30-16,0-13-22 15,-8-10-5-15,-5-11 2 16,-9-8-4-16,-12-4-1 0,-14-5-5 15,-18-2-15-15,-17 2 1 16,-16 4-6-16,-23 8 6 16,-22 7 3-16,-23 10 13 15,-24 15-2-15,-26 19 0 0,-26 25-5 16,-29 24-8-16,-25 40 8 16,-29 36 2-16,-16 40-3 15,-18 35 10-15,-12 32-14 16,-6 22-149-16,-1 13-230 0</inkml:trace>
  <inkml:trace contextRef="#ctx0" brushRef="#br0" timeOffset="1596.883">20499 7178 896 0,'0'0'19'0,"0"0"8"0,0 0 1 0,0 0 34 0,0 0 4 16,0 0 13-16,0 0-41 15,0 0-28-15,0 0-6 16,0-4 5-16,0 4 4 0,0 0-9 15,0 0 0-15,0 0-4 16,0 0 0-16,0 0 2 16,0 0 2-16,0 0-2 15,0 0 0 1,0 0-5-16,0 0-90 0,0 0-45 16,0 0-38-16,-2-3-174 0</inkml:trace>
  <inkml:trace contextRef="#ctx0" brushRef="#br0" timeOffset="2593.861">17676 9574 521 0,'0'0'7'0,"-1"-53"49"0,-6 25 17 16,-3-2 13-16,-6 1-2 0,-7 0-16 16,-6 0-11-16,-8 2-14 15,-6 2-18-15,-7 4-15 16,-6 4-5-16,-5 6-5 15,-8 7-1-15,-6 4 1 0,-6 4-2 16,-5 12 3-16,-4 6-1 16,-4 4-4-16,2 6 5 15,-2 6-3-15,4 8-1 16,4 7 5-16,2 7-2 16,3 13-1-16,9 12 5 0,10 9-4 15,7 7 2-15,11 6 2 16,16 4-2-16,12-4 4 15,16-6 1-15,13-9 36 0,22-6-11 16,17-11-31 0,14-11-2-16,17-12 5 15,11-11 1-15,10-14-2 0,7-15 0 16,1-14-2-16,2-18-6 16,-2-16 9-16,-5-15 1 15,-3-13 8-15,-4-16 75 16,-9-13-14-16,-9-13-18 0,-11-12-19 15,-17-10-12 1,-16-5 0-16,-22 1-10 0,-22 6-6 16,-31 9 8-16,-31 13 2 15,-35 19 2-15,-39 23-18 16,-46 30-10-16,-48 32 5 16,-59 32-35-16,-58 41-180 0,-59 33-361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4:56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5652 9491 643 0,'0'0'80'0,"0"0"-20"16,0 0-31-16,0 0-29 0,0 0 48 16,57-3 16-16,-15 1 4 15,10 1-15-15,11-2 6 16,11-1-21-16,7-1-16 16,4-1-10-16,3 0-3 0,-2-2-5 15,-2-3 0-15,-6 2-4 16,-9-2 2-16,-7 0 0 15,-12 0 3-15,-10 1 11 16,-12 1 7-16,-8 1-4 0,-6 3 2 16,-7 1 7-16,-6 3 6 15,-1 1-13-15,-3 1-14 16,-7 6-13-16,-10 4-181 16,-9 0-143-16</inkml:trace>
  <inkml:trace contextRef="#ctx0" brushRef="#br0" timeOffset="824.159">2935 12423 504 0,'28'-7'0'0,"6"4"7"0,9 0 3 15,6 1 1-15,8 2-5 16,5 0 11-16,8 0 29 16,8 3 30-16,9 2-2 0,10-1-15 15,10-1-8-15,14 0-17 16,9-3 5-16,13-1-14 15,8-7-10-15,10-4 1 16,4-3 7-16,7-3 26 16,-1-2-4-16,1-1-10 0,-2 1 9 15,-4 1 0-15,-5 1-5 16,-9 2-21-16,-11 3-11 16,-11 1 1-16,-13 4-5 15,-21 3-5-15,-16 3 6 0,-21 2-3 16,-16 1-2-16,-21 6 2 15,-18 5-59-15,-8 3-16 16,-17 2-13-16,-3-1-149 16,-2-4-152-16</inkml:trace>
  <inkml:trace contextRef="#ctx0" brushRef="#br0" timeOffset="1808.774">7862 12223 707 0,'-26'2'5'0,"1"1"-3"0,7 2 0 0,4 1-2 16,5 0 11-16,9-2 63 15,16-2-31-15,17-2-12 16,20-4 132-16,24-5-23 16,21-10-51-16,23-6-33 15,17-6-28-15,14-8-17 0,14-2-4 16,10-3-1-16,5 2 2 15,7 6-25-15,0 1-104 16,-3 3-109-16,-10 1-317 0</inkml:trace>
  <inkml:trace contextRef="#ctx0" brushRef="#br0" timeOffset="6065.137">2922 7944 1135 0,'0'0'3'0,"0"0"-43"0,0 0 39 15,0 0-3-15,38-40 9 16,-17 22 17-16,6-8 5 0,7-6 3 16,5-4-9-16,-1-2-16 15,4-2-1-15,0 2-3 16,0 5-3-16,-2 5-5 15,0 9-68-15,-2 10-51 0,-3 12-78 16,-9 20-93-16</inkml:trace>
  <inkml:trace contextRef="#ctx0" brushRef="#br0" timeOffset="6352.037">3357 10763 1236 0,'47'-33'-35'0,"2"-13"34"0,11-12 4 16,12-11-3-16,3-4 3 16,3 1-6-16,-1 4-71 15,-7 5-35-15,-9 7-104 16,-15 10-404-16</inkml:trace>
  <inkml:trace contextRef="#ctx0" brushRef="#br0" timeOffset="19037.5">11855 11217 823 0,'0'0'46'0,"0"0"-66"0,38-7 58 0,-10-5 60 16,8-7-26-16,8-7-10 15,5-4-26-15,1-3-25 0,-1-4-5 16,-3 1-3-16,-3 2 2 16,-8 2-4-16,-4 6-7 15,-7 4-47-15,-8 6-28 0,-8 3-41 16,-8 5-85-16,-4 4-108 15</inkml:trace>
  <inkml:trace contextRef="#ctx0" brushRef="#br0" timeOffset="19259.643">12135 10918 831 0,'0'0'41'0,"0"0"-35"0,30-10 5 16,-9 4 75-16,6 0-34 15,3 3-23-15,-1 2-5 16,-1 1-13-16,-1 8-1 16,-7 5-3-1,-6 6-4-15,-6 7 1 16,-8 10 3-16,-8 4-4 16,-8 6-71-16,-5 4-75 15,-6 1-111-15,-1-4-162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5:23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12909 13247 546 0,'0'0'1'0,"0"0"7"0,0 0 14 16,0 0 20-1,0 0 0-15,0 0-7 0,0 0 3 16,0 0 13-16,-4 34-6 16,16-28 4-16,5 0-10 15,3-1 1-15,2 0-9 0,4 0 1 16,3 0-11-16,8-1 5 15,2 0 2 1,7-1-6-16,8 0 2 0,7-2-3 0,10-1 3 16,4-1-4-16,7-5-1 15,8 0-7 1,4-3-1-16,9 0 6 0,2 0 9 16,7 2-3-16,2 1-12 15,0 1-4-15,5 3-1 0,-5 1 2 16,0 1-1-16,-2 0 4 15,-5 3-3-15,-3 0-1 16,-7 2-3-16,-6 1-7 16,-7 0 7-1,-6 2-7-15,-7 0 8 16,-8 1-2-16,-6 1-4 16,-1 0 1-16,-4 0 2 15,-2 0-6-15,1-1-32 16,-3-4-83-16,0-1-91 15,-6-4-194-15</inkml:trace>
  <inkml:trace contextRef="#ctx0" brushRef="#br0" timeOffset="484.474">15897 13330 459 0,'0'0'226'0,"29"1"-239"0,-7 1 13 0,9 1 23 16,7 1 12-16,10 1 11 15,11-3-9-15,6 1-8 16,15-3-2-16,13 0 12 16,10 0-9-16,14-2-12 15,11-3-10-15,15-2 2 0,16-1 0 16,9 1 3-16,14-1 3 15,10 1-3-15,9-1 6 16,9 2 15-16,4 0 1 16,3 2 0-16,3-1-8 0,1 2 2 15,1 1-9-15,-1 0-10 16,-5 2-5-16,-2 2-2 16,-8 3 1-16,-13 0-1 15,-19-2-84-15,-24-7-255 16</inkml:trace>
  <inkml:trace contextRef="#ctx0" brushRef="#br0" timeOffset="15864.034">3471 7471 725 0,'-10'0'11'0,"2"0"26"0,3 0 2 0,3 0 11 16,2 0 18-16,8 0-48 16,5 0-26-16,7 0 48 15,9 0 4-15,8 1-18 16,8 5-14-16,6 4-3 0,4 2 1 15,6 1 4-15,7 0-5 16,6-2 17-16,3-4 5 16,7-7-11-16,3-5-11 15,1-8-3-15,-2-5-1 0,0-2-1 16,-4-2 1-16,-9 2 4 16,-4 4-7-16,-7 3 3 15,-11 5-4-15,-9 4-3 16,-14 1-151-16,-9 0-331 0</inkml:trace>
  <inkml:trace contextRef="#ctx0" brushRef="#br0" timeOffset="16800.133">8820 6898 631 0,'0'0'-1'0,"44"-38"-5"0,-14 22-8 16,5-1 13-16,0 3-1 0,2 4 1 31,0 3-1-31,0 5 0 16,-5 2 0-16,-1 9 0 15,-2 5 2-15,-3 3 0 16,-4 6-2-16,-2 3-1 15,-3 6 3-15,-4 2-1 0,-2 5 1 16,-2 5 1-16,0 0-2 16,1 0 1-16,0 2 1 15,2-3 0-15,0-2 1 16,5-1-2-16,0-4 0 0,1 0 1 16,3-3-2-16,3-1 1 15,1-1 5-15,1 1 3 16,-1 2 1-16,-3 5 2 15,-4 5 2-15,-8 7 15 16,-9 7 25-16,-8 11-15 0,-13 9 2 16,-9 11-17-16,-11 10-12 15,-12 9-2-15,-9 5-256 16</inkml:trace>
  <inkml:trace contextRef="#ctx0" brushRef="#br0" timeOffset="21706.229">17790 8457 899 0,'0'0'2'0,"9"45"-7"0,1-25 6 15,6-4 14-15,2-6 10 0,7-7 25 16,9-5 41 0,7-12 11-16,8-8-31 0,12-9-28 15,6-9-12 1,7-6-6-16,4-5-8 0,1-5-9 0,-3 3 1 15,-5 1 3 1,-8 6 11-16,-7 7-2 16,-8 9-9-1,-8 9-7-15,-9 11-3 0,-8 10-4 0,-15 9-69 16,-21 16-195-16,-38 15-317 16</inkml:trace>
  <inkml:trace contextRef="#ctx0" brushRef="#br0" timeOffset="26897.827">8750 2182 766 0,'2'2'13'0,"-2"7"-28"0,1 7 3 0,2 4 13 16,3 5 21-16,2 1 15 15,2-1-9-15,0-6-10 16,8-5 4-16,2-10 17 0,4-8 23 16,11-16 35-1,9-15 10-15,6-12-19 0,8-14-29 16,7-8-31-16,0 0-11 16,-5 2-5-16,-8 9-3 0,-8 10-3 15,-13 12-6-15,-11 11 6 16,-8 11 0-16,-5 11-1 15,-5 6-3-15,-9 16-189 16,-15 12-155-16</inkml:trace>
  <inkml:trace contextRef="#ctx0" brushRef="#br0" timeOffset="28613.019">18445 3052 1052 0,'0'0'35'0,"0"0"-84"0,32-15 40 0,-2-2 38 0,12-6 5 16,7-5-13-16,7-7-5 15,3-1-10-15,-3-2-2 16,-2 3-1-16,-6 4-2 0,-8 3 1 16,-9 8 2-16,-8 3-69 15,-10 4-128-15,-11 3-206 16</inkml:trace>
  <inkml:trace contextRef="#ctx0" brushRef="#br0" timeOffset="28806.382">18879 2648 1225 0,'0'0'-15'16,"14"-31"77"-16,-1 18-21 0,11 3-8 15,4 3-3 1,6 4-13-16,3 3-11 15,0 12-5-15,0 6 0 0,-4 10 0 16,-7 9 2 0,-8 15-34-16,-15 14-131 0,-14 12-89 15,-27 15-316-15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6:23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3537 390 0,'-5'-1'2'0,"1"-1"-6"0,1 2-84 0,-1 0-42 15,-2 0-14-15</inkml:trace>
  <inkml:trace contextRef="#ctx0" brushRef="#br0" timeOffset="609.063">6716 3521 424 0,'0'0'85'16,"0"0"15"-16,0 0-12 15,0 0-35-15,0 0-53 16,0 0-2-16,0 0 21 16,39-1 7-16,-17 3-7 0,1 0 3 15,5 1-3-15,4 0 2 16,5-2-7-16,4 0-1 15,2-1-4-15,4 0-4 16,3 0 5-16,3 0-3 0,2 0-7 16,1-1 4-16,3-1-2 15,5-3 1-15,0 2 6 16,4-1 10-16,1 0 4 16,0 0 6-16,3 2-12 0,1 1-8 15,2-1-3-15,0 2 0 16,6 0 0-16,-2 0-1 15,6 0-2-15,-1 2 1 16,2 0-2-16,2 1-1 16,0 0 2-16,5 2 4 0,-1 0 4 15,3 1-2-15,1 0-6 16,3 0-1-16,0 0 1 16,1 1-1-16,5-2-1 15,-1 0 1-15,1 0-2 0,-1-2 7 16,-2 1 16-16,-3-1-2 15,-5 0-8-15,-5 1-4 16,-7-1-4-16,-9 0 0 16,-2 0-5-16,-8-1 2 15,-5 1 0-15,-9 1 1 0,-6-2 2 16,-8 3-2-16,-12-2-4 16,-13-3-214-16,-10-3-439 15</inkml:trace>
  <inkml:trace contextRef="#ctx0" brushRef="#br0" timeOffset="5819.864">16066 3476 455 0,'0'0'35'0,"0"0"24"0,0 0 26 15,0 0 17-15,0 0-38 0,0 0-52 16,0 0-7-16,0 0 17 16,39-23 24-1,-12 21-15-15,8 2-16 0,6 0-4 16,9 2 3-16,8 1 4 15,11 1-2-15,10-1 2 0,10-3 7 16,13 1 0-16,15-1 5 16,13 0-3-16,15-1-7 0,17-1-2 15,11-1-9 1,12 2 2-16,7 1-6 0,10 0-7 31,4 2 5-31,4 2 3 0,7-1-8 0,2 0 5 16,2-1 6-16,-2 0-8 0,-4 1 6 31,-5 4-4-31,-8-1-1 16,-14-1 3-16,-18-5-189 15,-21-5-639-15</inkml:trace>
  <inkml:trace contextRef="#ctx0" brushRef="#br0" timeOffset="12754.625">5268 4130 817 0,'0'0'-10'0,"56"-11"-7"0,-13 9 6 15,14 2 9-15,13 3 4 16,11 2-2-16,13 2 2 16,10-1 2-16,10 1 4 0,10-2-47 15,8 0-110-15,4-5-95 16</inkml:trace>
  <inkml:trace contextRef="#ctx0" brushRef="#br0" timeOffset="13533.143">7813 3920 53 0</inkml:trace>
  <inkml:trace contextRef="#ctx0" brushRef="#br0" timeOffset="14108.788">8783 4001 374 0,'0'0'80'0,"0"0"-37"16,0 0-8-16,0 0 25 15,0 0 0-15,0 0-43 16,0 0-45-16,0 0 36 16,35 3 48-16,-11-3 10 15,6-3-40-15,5-3-17 16,7-1-4-16,3 0 1 0,3-1 0 16,1-2-168-16,2 0-115 15</inkml:trace>
  <inkml:trace contextRef="#ctx0" brushRef="#br0" timeOffset="14349.695">9463 3922 815 0,'0'0'7'0,"0"0"-13"0,0 0-13 16,37 1 20-16,-14-3 1 0,9 1 0 16,7-2 1-16,5 1-1 15,5-3-159-15,-1 2-11 16,0 2 1-16,-6-2-3 16</inkml:trace>
  <inkml:trace contextRef="#ctx0" brushRef="#br0" timeOffset="16918.315">16211 3922 246 0,'0'0'102'0,"31"0"-104"0,3-3 53 0,13-1 41 15,19-2-17-15,13 0-19 0,16 1-14 16,14 0-23 0,12 1-14-16,4-1 1 15,6 0-8-15,5 2-55 16,-1-1 53-16,-2 3 8 0,-6 1-3 15,1 0-3-15,-6 0-129 16,-3 0-153-16</inkml:trace>
  <inkml:trace contextRef="#ctx0" brushRef="#br0" timeOffset="35187.252">5219 11812 325 0,'0'0'13'0,"0"0"50"0,0 0-11 0,-11-35 7 15,11 29 12-15,-2 0 15 16,2 3-21-16,0 2-19 16,0 1-38-16,0 1-18 15,3 4-4-15,1 4 12 16,1 2 4-16,2 4 3 0,1 0 4 15,0 1 1-15,2-2 3 16,1-3 8-16,2-2-8 16,0-5 9-16,2-3 19 15,2-2 1-15,5-9 14 0,3-7-3 16,2-7-21-16,4-7-7 16,7-6-10-16,0-2-8 15,1-2 4-15,2 1-7 16,-2 2-1-16,-5 3 1 0,-4 6-4 15,-6 6 1 1,-6 9 1-16,-5 9-2 0,-6 10 1 16,-12 13-148-16,-17 12-178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7:07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5439 2798 1319 0,'-8'-44'7'0,"2"-2"-19"0,12 5 2 16,9 1-4-16,7 3-10 15,6 3 13-15,6 6 2 16,7 5-1-16,5 7-6 0,4 7-12 16,4 9 2-16,1 5-6 15,-3 14-8-15,-3 10 13 16,-9 13 17-16,-7 13 6 16,-10 14 2-16,-10 12 3 0,-10 12-2 15,-8 11 1-15,-13 12-1 16,-9 8 14-16,-5 9 53 15,-2 9-3-15,-1 7 6 16,3 3-45-16,3 5-16 0,8 0-2 16,1-2 0-1,8-1-4-15,4-6-1 0,6-7 1 16,2-7-2-16,4-9 0 16,7-11 2-16,6-11-2 15,5-16 0-15,6-14 2 0,5-16-3 16,6-15 2-16,1-14-1 15,4-15 2-15,-2-9 3 16,2-11-3-16,-6-10 1 16,-6-7 9-16,-2-6-10 15,-8-5 2-15,-7 2 2 0,-10 0-2 16,-5 4 2-16,-2 4 0 16,-8 5 2-16,-5 7 28 15,1 3-3-15,1 5-9 16,0 5-11-16,1 0-12 15,2 11-4-15,0 6-2 0,2 9-4 16,1 12 4-16,2 12 2 16,2 9-1-16,3 12 4 15,3 9 1-15,7 7-1 0,5 7 4 16,5 9 1 0,7 7 4-16,3 9 11 0,7 12 8 15,2 11-3-15,1 11-4 16,2 11-3-16,0 12-4 15,-1 11-1-15,1 10 0 0,-3 7 26 16,-2 5-3-16,-3 5 3 16,-6 5-2-16,-4 6-5 15,-9 4-9-15,-7 7 3 32,-8 7-8-32,-15 10-1 0,-14 6 6 15,-16 5-7-15,-13 2-7 16,-20-4-4-16,-14-4-6 15,-17-15 2-15,-13-17-24 16,-15-26-11-16,-13-30-3 0,-7-36-38 16,-8-42-54-16,-2-35-149 15,-4-33-371-15</inkml:trace>
  <inkml:trace contextRef="#ctx0" brushRef="#br0" timeOffset="16528.097">14757 10553 828 0,'0'0'-4'0,"-4"-28"31"0,3 22-22 16,1 6-5-16,3 3-7 16,0 10-4-16,1 7 13 15,-1 8 18-15,3 5-6 16,-2 5-3-16,2 0-2 0,2 0-4 16,0-5-2-1,3-5 3-15,1-5 6 0,2-6 8 16,-1-6 10-16,3-4 5 0,1-4 6 15,4-3-7-15,5-3 0 16,4-4-13-16,6-1-11 16,12-2-2-16,7 0-2 15,14 2-5-15,8 0 1 16,10 1 0-16,8 2-1 0,8 0 6 16,9 0-5-16,7-1 3 15,3-1 3 1,9 2-3-16,3 2 0 0,1-2 2 15,-2 5 1-15,-3-2 1 16,-3 2 0-16,-8 0-2 16,-7 0 6-16,-11 0 0 0,-9 0-4 15,-15-2 1-15,-11-4-3 16,-17-4-5-16,-13-1 5 16,-14-4 0-16,-10-4 53 15,-9-3 19-15,-5-2-23 0,-9-2-22 16,-2-1-3-16,-3 1-12 15,1 4-3-15,-1 3 3 16,5 4 0-16,2 5-10 16,4 3-9-16,4 4-3 15,1 3-2-15,5 5-167 16,5 2-29-16,5-1-74 0,7 2-412 16</inkml:trace>
  <inkml:trace contextRef="#ctx0" brushRef="#br0" timeOffset="17025.335">18461 10532 805 0,'0'0'16'0,"-32"3"12"0,18 4-9 0,4 6 7 0,3 3 1 0,6 6 16 16,6 4 8-16,15 3-18 15,15 2 13-15,17-2 9 16,16-2 6-1,18-7-15-15,17-8 3 16,14-6 26-16,12-6-53 0,3-10-7 16,2-6 9-16,0-4 12 0,-6 0-17 31,-6-2-8-31,-15 1-8 0,-8 1 0 16,-14 2 2-16,-15 2-9 0,-17 3 8 15,-17 2-2-15,-13 3 0 0,-11 3 6 16,-11 2 19-1,-5 1 1-15,-11 2-28 16,-4 0-10-16,-3 5 7 16,0 3 2-16,-1 4-69 0,3 2-42 15,3 0-60 1,5 0-83-16,2-3-242 0</inkml:trace>
  <inkml:trace contextRef="#ctx0" brushRef="#br0" timeOffset="23503.785">15117 10518 327 0,'0'0'60'0,"0"0"-61"0,0 0 1 16,0 0 3-16,0 0 5 16,0 0 42-16,40 12-7 15,-9-10-21-15,10 0-2 16,10-1-13-16,8 0-3 16,7 1-1-16,11-2-3 0,8 0 6 15,10 0 34-15,8-2-9 16,10-1-10-16,12 0 1 15,7-2-12-15,5-1 2 0,4 1 14 16,2-2 23-16,1 0-12 16,-4 0-15-16,-7 1-5 15,-7 0 2-15,-7 2-7 16,-15 1-4-16,-15 3 0 0,-14 0-6 16,-17 0-1-16,-15 0 1 15,-19 0-4-15,-14 3 2 16,-10 1-2-16,-12-1 19 15,-10 1-6-15,-2 1-1 16,-2-1 1-16,-1 0-4 0,2 1-4 16,0-1-3-16,2-4-151 15,0-2-438-15</inkml:trace>
  <inkml:trace contextRef="#ctx0" brushRef="#br0" timeOffset="31297.51">20457 3932 362 0,'30'-28'486'0,"-1"5"-490"0,2 4 1 16,3 10-1-16,0 7 0 0,2 5 2 15,0 14-3 1,0 8 0-16,-1 11 1 0,-6 9-1 16,-3 11 6-16,-6 10-1 15,-4 9 9-15,-6 9 21 0,-8 14-1 16,-9 12 19-16,-13 18-16 16,-11 14 0-16,-10 14 39 15,-5 10-12 1,0 6-28-16,4-2-10 0,11-5-9 15,15-9 20-15,13-14-15 16,14-14-13-16,16-15-3 0,14-14 2 16,8-18-1-16,7-15 0 15,5-15 1-15,-1-16-3 16,0-9 1 0,-8-14 2-16,-8-11-2 0,-6-7 6 0,-10-10 15 15,-10-8-10-15,-8-7 5 16,-9-4-1-16,-2-1-10 15,-11 0 2 1,-4 4 2-16,-4 7 29 0,0 6-7 0,2 10-4 16,1 9-17-1,6 7-16-15,5 16-7 16,6 10-1-16,0 17-9 0,5 17 11 16,2 14-24-1,-3 20 4-15,-3 18 15 16,-2 18 17-16,-9 20-1 15,-9 20 5-15,-8 14 31 16,-8 12 19-16,-8 9 7 16,-10 3-3-16,-7 1 5 15,-9-1 34-15,-9 3-35 0,-11 5-39 16,-13 8-20-16,-14 11-32 16,-18 4-100-16,-20-1-209 15,-24-6-959-15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7:4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4192 3419 932 0,'0'0'25'0,"0"0"-23"0,27-29-11 16,-2 19 5-16,5-4 3 0,8-1 1 15,8-5 0-15,6-3 0 16,0-9-177-16,0-9-591 0</inkml:trace>
  <inkml:trace contextRef="#ctx0" brushRef="#br0" timeOffset="1525.361">8745 3202 444 0,'0'0'8'0,"0"0"-7"0,0 0-3 16,0 0-13-16,26-7 19 15,-17 17 28-15,1-1 3 16,8-6-8-1,6-5 0-15,13-13 84 0,9-11 0 16,13-9-63-16,12-10-35 0,9-6-7 16,6-6-7-16,1-8-180 15,3-3-250-15</inkml:trace>
  <inkml:trace contextRef="#ctx0" brushRef="#br0" timeOffset="3430.653">10976 3592 549 0,'0'0'-19'0,"0"0"15"0,48 0 4 0,-16 0 3 0,7 0 9 16,8 0 5-1,7-4 10 1,8 0 24-16,9-1 21 0,7-2-13 16,7 0-3-16,7-1-12 15,9-2-10-15,4-3-17 16,3-2-6-16,2-1-4 15,-4-1-1-15,-3-1-2 0,-9 0 1 16,-8 3-4-16,-11 1 1 16,-11 2 0-16,-13 3 0 15,-13 3 0-15,-12 1 1 16,-10 3-3-16,-7 1-37 0,-9 1 9 16,0 0 23-16,-5 0-18 15,-2 0-64-15,-2 0 5 16,-1 0 51-16,0-2-48 15,0-3-2-15,2-4 33 16,1-4-42-16,2 0 6 0,0-7 47 16,2-1-14-16,-1-4 20 15,-3-6 37-15,0-3 41 16,0-5 5-16,0 1-19 16,-1 0 8-16,3 2 9 0,-2 4 17 15,5 7 38 1,-3 7-6-16,4 4-2 0,0 8-4 15,1 6-22-15,1 5-40 16,5 12-67-16,3 9 36 16,-1 11-3-16,4 9 5 0,-1 5 1 15,1 1 2-15,0-3 1 16,-4-4-77-16,-2-9-30 16,-2-7-16-16,-1-10-21 15,-3-10-51-15</inkml:trace>
  <inkml:trace contextRef="#ctx0" brushRef="#br0" timeOffset="3779.654">12505 2925 633 0,'-53'-4'-1'0,"-12"1"47"0,-12 2-22 16,-12 1-3-16,-10 4-2 0,-13 6 2 16,-4 0-5-16,-8 5-5 15,-3 1-6-15,-2 4-3 32,0-1-4-32,6 2-74 0,6 0 48 0,10 1 27 15,10-1-1-15,9-2-66 16,13-1-124-16,9-3 52 15,11-1 125 1,10-2 29-16,9 3 33 0,7 1-4 16,7 6-21-16,5 4-5 15,4 10 5-15,6 6-7 16,2 7-8-16,4 0-7 0</inkml:trace>
  <inkml:trace contextRef="#ctx0" brushRef="#br0" timeOffset="25673.425">6814 3040 198 0,'0'0'16'0,"0"0"15"0,0 0 24 0,0 0-28 16,0 0-41-16,0 0 9 15,0 0 8-15,3 28 3 16,0-16-1-16,2-1 0 15,1-1-2-15,0-3 2 0,1-1 2 16,0-4-1-16,1 0-4 16,2-2 12-1,1-9 68-15,2-3 5 0,3-7-14 16,1-1-27-16,0-5-18 0,3-1-7 16,1-1-8-16,-1 1-4 15,1-2-2-15,-3 3-4 16,-1 3 1-16,-4 2 0 15,-2 4-1-15,-5 3 3 0,-1 5 3 16,-3 3-3-16,-1 2 0 16,0 1-3-1,1 2-1-15,-1 0-2 0,2 5-18 0,-1 0-124 32,-2 0-96-32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8:44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 13159 625 0,'0'0'83'0,"0"0"-48"0,0 0-30 0,0 0-21 16,0 0 3-16,0 0-2 16,0 0 18-16,0 0 16 15,0 0 16-15,36-16-7 16,-20 13-11-16,-2-1-9 0,4 0-1 15,-2-1 4-15,-2 1 0 16,-1 0 4-16,2 0 8 16,-3 3-11-16,3-1-6 15,0 2 7-15,2-2 5 0,3 0-4 16,1 0-7-16,7-1-6 16,-1-1 2-16,6-1 1 15,0-2 0-15,4 0 1 16,0 1 3-16,5 2 3 15,1 0 9-15,5 3 8 0,0 0-11 16,4 1-7-16,2 0-6 16,1 0 0-16,4 0 1 15,1 0 0-15,5 1 13 16,7-1-2-16,5 2-5 16,2 0-10-16,5 0 3 0,2 0-4 15,2-1 4-15,3-1-4 16,4 0 0-16,3 0 2 15,2 0-2-15,4 0 4 16,5 0-1-16,-1 1-3 0,2-1 4 16,1 2-5-16,-1-2 2 15,2 1 1-15,-1 1 0 16,-1 0 4-16,0 2 2 16,0 2 2-16,4 2-5 15,0 0 0-15,-1 2-2 0,-1-1-4 16,1 0 5-16,-1-2-4 15,-2 1 1-15,-2-2 2 16,-3 0-6-16,1-1 4 16,-2 0 2-16,2-1-5 15,-2 0 5-15,-1 1-4 0,3-1 0 16,-1 1 4-16,0-1-3 16,0 1 1-16,1-1 0 15,-4-1 0-15,2 0 0 16,-2 1 1-16,2-1-1 15,-3 0 4-15,1-1-3 0,-2-1-36 16,1 1-24 0,-2-3-35-16,-3-11-108 0,-6-11-544 15</inkml:trace>
  <inkml:trace contextRef="#ctx0" brushRef="#br0" timeOffset="959.37">15314 9645 917 0,'0'0'59'0,"0"0"-57"0,0 0-2 0,-28 49 4 16,21-22 26-16,4 4 3 15,-1-1-24-15,4-4-5 16,4-4 0-16,2-5-2 16,5-8 2-16,3-5-1 0,2-4-1 15,2 0 4-15,0-5-2 16,-1-2-3-16,0 4 0 0,-3 1-3 31,-1 2 0-31,0 5-2 0,-2 3 0 16,1 2 4-16,1 0 1 0,0-2 2 15,-2-5 8-15,-1-3 14 0,-2-7 69 16,0-7 4 0,0-4-36-16,-4-4 2 0,2 0 0 15,-5 0-20 1,0 4-10-16,0 1-6 0,-1 6-15 16,0 3-5-16,0 5-6 0,0 3-7 15,2 9-17 1,3 6-143-16,-2 3-94 15,2 4-233-15</inkml:trace>
  <inkml:trace contextRef="#ctx0" brushRef="#br0" timeOffset="1203.02">15643 9896 1077 0,'0'0'33'0,"0"0"45"0,0 0-26 0,0 0-3 16,0 0-2-16,0 0-6 15,0 0 10 1,0 0 11-16,0 0-14 0,32-34 4 16,-29 22-8-16,-2 0 4 15,-1 3-2 1,0 3-14-16,-1 2-17 0,-4 4-6 0,3 9-11 16,0 9-16-16,1 4 12 31,1 10-30-31,1 2-110 15,3-1-124-15,4-2-191 0</inkml:trace>
  <inkml:trace contextRef="#ctx0" brushRef="#br0" timeOffset="1493.797">17302 9808 647 0,'39'2'657'0,"8"-2"-738"15,16-1 72-15,16-2-107 0,14-4-220 16,7-3-27 0,6-3 351-16,4-4-214 0</inkml:trace>
  <inkml:trace contextRef="#ctx0" brushRef="#br0" timeOffset="1599.037">18647 9647 342 0,'0'0'342'16,"0"0"-86"-16,0 0-70 15,0 0-85-15,-45-2-84 16,25 7-14-16,6-2-25 0,7-3-318 16</inkml:trace>
  <inkml:trace contextRef="#ctx0" brushRef="#br0" timeOffset="2181.71">20562 9264 1236 0,'0'0'-5'16,"0"0"-23"-16,-1 48 21 16,1-22 8-16,0 2-1 15,0-3 4-15,0-2-2 0,0-7-3 16,8-5-4-16,5-7-3 15,0-4 1-15,3-3 6 16,-1-5-6-16,-1-2 3 16,-1 0 5-16,-2 1 0 15,0 3-1 1,-3 2 4-16,2 3-1 0,2 1-3 0,-1 5-1 16,2 0 1-16,2 1 4 15,-1-2 0 1,-1-4 7-16,-1 0 32 15,0-7 23-15,-1-3 2 0,-3-3-4 0,-2-4-4 16,0-1-12-16,-3 0 0 16,-3 2-21-1,0 2-13-15,0 5-5 0,0 5-10 16,-3 4 0 0,-1 5-13-16,-1 10-176 0,1 1-59 0,0 1-299 15</inkml:trace>
  <inkml:trace contextRef="#ctx0" brushRef="#br0" timeOffset="2482.57">20999 9354 761 0,'0'0'447'0,"0"0"-424"15,-31 22 37-15,18-4-11 0,2 5 22 16,0 5-39-16,4-1-20 15,6 0-7-15,1-3-1 16,8-5-4-16,3-5 3 16,2-8 1-16,3-4-2 0,-2-4 7 15,-1-9-1-15,-1 1 5 16,-5-5 55-16,-3 2-13 16,-4 0-12-16,-7 1-17 15,-7 2-13-15,-5 6-8 0,-6 4-4 16,-2 0-4-16,-3 9 0 15,0 6 2-15,-4 3-2 16,-2 4-161-16,-3-2-255 16</inkml:trace>
  <inkml:trace contextRef="#ctx0" brushRef="#br0" timeOffset="7661.873">1491 12591 859 0,'0'0'5'0,"0"0"4"0,0 0 20 0,0 0 19 15,-27-4 9-15,14 9 7 0,-5 0-20 16,-4-1-14-16,-5 0-4 15,-3-4 7-15,-4 0-14 16,-1-7-15 0,-4-6 0-16,-2-7-3 15,-4-7 0-15,-6-9-2 0,-1-11-1 16,-3-9 1-16,-1-12 4 0,0-12-2 16,-1-10 6-1,1-10 4-15,1-12 8 0,1-10 1 16,-1-9 4-16,2-14-3 15,2-12-4-15,4-13 9 0,4-15-13 16,5-15-6-16,5-16-9 16,5-15 3-16,4-11 0 15,6-7-3-15,4-4 3 0,7-3-1 16,4 5-2-16,3 4 2 16,6 4-2-16,4 0 3 15,3 5-1-15,4 2-1 16,3 3-1-16,3 3 2 0,4 4-2 15,5 3 1 1,3 7 2-16,2 6-1 16,5 7 5-16,3 9-1 15,0 11-5-15,1 16 4 0,0 14-1 16,0 19-2-16,-2 19 1 0,1 14-1 16,-4 13-1-1,0 13 3-15,-1 8-5 16,0 6 3-16,-2 5 1 15,0 6-2-15,-4 4 1 16,-1 9-1-16,-4 4-16 0,-5 7-2 0,-3 7-5 16,-7 7-17-16,-1 5-34 15,-6 7-57 1,-4 2-55-16,-3 5-28 16,-3 1-177-16</inkml:trace>
  <inkml:trace contextRef="#ctx0" brushRef="#br0" timeOffset="7889.511">1030 4718 1071 0,'0'0'38'0,"0"0"-13"0,0 0-4 0,-3-35 26 0,13 27-17 0,7 0-19 15,6 5-4-15,6 3-1 16,3 8 1-16,1 10-4 31,1 16 1-31,-3 16 2 16,-3 16 1-16,-5 20-1 0,-3 23 1 0,-8 19-5 15,-7 14-206 1,-7 10-493-16</inkml:trace>
  <inkml:trace contextRef="#ctx0" brushRef="#br0" timeOffset="8692.691">3577 12312 787 0,'0'0'-18'0,"0"0"17"0,0 0-1 15,0 0 4-15,0 0 21 0,-34-47 19 16,11 9-2-16,-6-10-10 15,-8-12 9 1,-3-9-33-16,-8-11-2 0,-10-9-5 16,-5-13-4-16,-9-12 26 15,-3-13-6-15,-6-11-21 16,-1-15 10-16,0-10 7 0,3-10-6 16,0-11 0-16,3-11 13 15,4-15-7-15,4-10-13 0,4-14-2 16,6-9 14-1,9-10-10-15,7-6 7 0,10-3-4 16,9-6-3-16,11-3 6 16,8-2 6-16,6 6 11 15,13 3 5-15,10 3-15 16,7 10-6-16,8 11-2 16,6 12 0-16,6 8 1 0,1 11-2 15,4 10-2-15,3 13 3 0,1 11 21 16,1 12 11-1,1 12 1-15,-2 14-10 0,-1 16-11 16,-2 17-2 0,-5 15-2-16,-8 15-8 15,-4 14-3-15,-11 18-2 16,-7 12 0-16,-9 12 2 0,-6 9-3 16,-3 9-20-16,-5 5-43 15,-1 7 10-15,-8 6-101 16,-4 4-170-16</inkml:trace>
  <inkml:trace contextRef="#ctx0" brushRef="#br0" timeOffset="8893.856">3052 4414 983 0,'17'-30'7'0,"2"12"1"0,1 10 8 0,3 8 23 15,0 8-4-15,1 15 14 16,-1 9 17-16,-1 9-34 0,-6 14-21 16,-3 14-4-16,-9 18 4 15,-4 21-3-15,-10 24-20 16,-17 23-119-16,-19 24-224 16</inkml:trace>
  <inkml:trace contextRef="#ctx0" brushRef="#br0" timeOffset="87934.797">3908 5170 823 0,'0'0'-10'0,"19"47"2"0,-6-26 8 0,4-8 0 15,5-11 8-15,1-10 85 16,7-18 55-16,3-16-24 15,7-12-42-15,2-11-38 16,5-9-22-16,-2-4-11 0,-4 2 5 16,-2 4-13-16,-5 9 1 15,-7 9-2-15,-6 12-2 16,-4 11 5-16,-5 13-7 16,-2 9 5-16,-4 10-5 0,0 15-92 15,-6 12-72-15,-6 12-195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09:06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13565 3146 590 0,'0'0'20'0,"-24"-37"128"0,19 29-18 0,5 6-21 16,8 6-88-16,3 8-38 16,10 5 18-16,3 2 12 15,10-1 4-15,3-6 4 16,6-6 6-16,3-6 21 0,0-10 33 15,0-10-12-15,0-4-24 16,-4-4-20-16,-3 0-11 16,-4 1-8-16,-7 2-4 0,-3 0 1 15,-6 4 2-15,-3 4 0 16,-4 2-2-16,-4 4-1 16,1 8 1-16,-2 3-5 15,0 8-7-15,0 10 2 0,3 2 8 16,0 4 0-1,4-2 0-15,-2-3 2 16,4-5-2-16,3-7 1 16,0-7 3-16,4-1-2 0,0-8 3 0,3-4 1 15,1-4-2 1,-1-1 9-16,1 1-4 0,0 0-2 16,0 3-3-1,0 4-5-15,2 5-2 16,0 5 1-16,3 0 0 15,-2 8-5-15,0 2 8 0,2 0-3 0,-2 1 2 32,0-2 0-32,-1-2-3 15,1-4 4-15,0-1 2 0,0-2 12 16,-3-5 19-16,0-2-14 0,-2-3-4 16,0 0-2-1,1-3-2-15,-1 2 0 0,3-1-5 16,-1 1-7-1,3 1 2-15,-2 0 0 0,-1 3-5 16,-2 1 4-16,-3 1 1 16,-3 1 0-16,-6 0 2 15,-2 2 1-15,-5-1-4 16,-2 2 3-16,-4 0-1 16,0 1 3-16,-2 0 4 0,-6 5-12 15,-6 1-114-15,-4-1-160 16,-4 0-264-16</inkml:trace>
  <inkml:trace contextRef="#ctx0" brushRef="#br0" timeOffset="15165.076">12917 10819 591 0,'0'0'685'0,"0"0"-685"0,-37 2-7 16,33 13 42-16,4 11-8 0,3 10-3 0,8 11-1 15,4 8-9-15,4 7-8 16,1 4 1-16,1 0-2 15,4-3-13-15,-2-7-97 16,0-6-99-16,-1-10-201 16</inkml:trace>
  <inkml:trace contextRef="#ctx0" brushRef="#br0" timeOffset="15528.799">13277 10829 972 0,'0'0'67'15,"0"0"3"-15,0 0 8 0,-13 46-10 0,13-11-15 16,0 8-13-16,1-1-11 31,10-1-14-31,1-4-11 0,6-8-2 0,0-9 3 16,4-9-4-1,1-6-2-15,-2-5 5 0,-1-7-6 0,-3-10 7 16,-1-6 3-16,-6-8-4 16,-4-6 2-16,-6-5 2 15,-5-3 13-15,-8 0-3 16,-7 5-9 0,-1 5-4-16,-4 8 5 15,2 10-2-15,1 8-5 0,5 9-2 0,1 13-9 31,3 9-21-31,0 7-87 16,0 0-121-16,-1 0-493 16</inkml:trace>
  <inkml:trace contextRef="#ctx0" brushRef="#br0" timeOffset="15909.498">13814 10624 763 0,'0'0'68'16,"-22"-46"92"-16,13 36 39 0,5 8-69 0,-1 6-56 16,5 12-60-16,0 12-17 15,8 9 12-15,2 7 0 16,2 6-4-16,5 3-1 15,-1-2-3-15,2-3-72 16,1-7-122-16,0-9-139 0,-4-11-270 16</inkml:trace>
  <inkml:trace contextRef="#ctx0" brushRef="#br0" timeOffset="16274.334">14003 10497 1004 0,'0'0'11'16,"0"0"-10"-16,-35 28 23 0,22-4 25 15,-4 5-31-15,3 4-10 16,0 0-5-16,4 0 0 16,4-5 0-16,2-1-1 0,4-6 29 15,4-3 8 1,5-3-10-16,5-3-4 0,5-2-8 15,5-7-6-15,6-3 19 16,7-7 1 0,1-7-10-16,1-4-10 0,-1-3-6 15,-6 0-3-15,-7 1 4 16,-7 5-4-16,-8 2 2 0,-7 7 2 16,-3 2 9-16,-7 4 0 0,-6 5-14 15,-1 4-15-15,-4 5-70 31,1 1-60-31,-3 0-140 0,0-3-350 16</inkml:trace>
  <inkml:trace contextRef="#ctx0" brushRef="#br0" timeOffset="17398.76">14337 10269 1161 0,'3'-3'48'0,"1"3"-28"0,10 4-3 0,10 2 27 16,6 3 4-16,10-1-18 16,6 2-22-16,4 1-2 0,0 2-6 15,-3 3 3 1,-6 2-30-16,-10 3-109 15,-9-1-119-15,-9-1-147 0</inkml:trace>
  <inkml:trace contextRef="#ctx0" brushRef="#br0" timeOffset="17593.465">14644 10170 340 0,'-13'-48'92'15,"3"9"70"-15,4 9 95 0,-1 15-73 16,1 15-34-1,-1 16-97-15,-5 14-53 16,-1 10 35-16,-1 11 18 16,-4 9-31-16,1 6-14 15,0 1-3-15,-1-2 0 0,1-2 0 0,2-7-123 16,-1-8-143-16,1-11-569 31</inkml:trace>
  <inkml:trace contextRef="#ctx0" brushRef="#br0" timeOffset="19941.906">15115 9922 1112 0,'0'0'-4'0,"0"0"1"0,-2-38-7 15,13 20 10-15,6-5 4 0,1 0 11 16,2-1-6-16,0 2 2 16,-2 2 0-16,-4 4 8 15,-2 3-3-15,-3 6-5 16,-3 3-5-16,0 4-4 16,-1 4-5-16,3 10 2 0,-2 8 5 15,2 10-1-15,0 7 7 16,0 2 11-16,1 4-3 15,-1 0 1-15,1-4-11 16,2-5-7-16,3-7 5 0,0-6-4 16,0-7-94-16,3-11-167 15,-5-7-354-15</inkml:trace>
  <inkml:trace contextRef="#ctx0" brushRef="#br0" timeOffset="20416.676">15534 9534 1045 0,'0'0'21'0,"-14"58"0"0,11-15 51 0,1 11-22 0,2 4-19 16,0 0-18-16,9-5-8 15,2-8-3-15,3-11-2 16,6-12 1-16,0-12 2 16,1-10-1-1,-1-4 0-15,-2-9 3 0,-5-7 1 16,-6-3 1-16,-6 0 2 0,-1 1 57 16,-8 1-19-16,-4 5-7 15,-3 6-11-15,1 6-27 16,0 4-6-16,1 10 0 15,6 4-55-15,0 4-70 0,7 1-80 16,1-3-121-16</inkml:trace>
  <inkml:trace contextRef="#ctx0" brushRef="#br0" timeOffset="20766.04">15779 9615 855 0,'3'-48'110'16,"-3"2"20"-1,-5 6-30-15,0 9-12 0,-5 8 24 0,-1 13-35 16,0 10-19 0,-2 16-50-16,3 6-16 0,1 11 4 31,6 5 4-31,4 2-4 16,11-1 3-16,7-3-1 15,6-5 0-15,2-4 1 0,0-6 0 16,-2-2-7-16,-5-4-52 15,-6 2 12-15,-10-1 28 16,-4 0 15-16,-11 1 6 16,-8 0 5-16,-5-3 0 0,-2-5 2 15,-1-6 62-15,2-5-12 16,5-11-12-16,6-7 2 16,7-7-22-16,7-3-24 15,14-2-5-15,3 1-1 0,8 3-36 16,1 4-88-16,-2 6-129 15,-7 6-417-15</inkml:trace>
  <inkml:trace contextRef="#ctx0" brushRef="#br0" timeOffset="21290.206">15861 11044 1112 0,'0'0'23'15,"-23"-31"2"-15,22 9 90 0,1-5-82 0,11 0-10 0,5-1-10 16,7 4-9-16,6 1-4 16,4 6-2-1,3 4 0-15,0 4 2 0,0 4-3 16,-4 3 3-16,-4 2-1 15,-6 0-1-15,-4-2 1 0,-6-1 3 16,-4-2-2 0,-5-4 10-16,-2-2 118 0,-1-5-47 15,-2-2-39 1,-3-4-2-16,-1 0 1 0,-1 0-20 16,1 4-13-16,2 3-3 15,0 4-4-15,3 7-2 16,1 4 1-16,2 7-21 0,4 9-60 15,-1 5-43-15,1 7-102 16,-3 2-163-16</inkml:trace>
  <inkml:trace contextRef="#ctx0" brushRef="#br0" timeOffset="21632.714">16010 11148 1142 0,'0'0'81'0,"0"0"-23"32,-18-45 55-32,29 19-89 15,8-2-18-15,7 0 18 16,5 2-12-16,5 4-13 16,-1 6-1-16,2 4 2 15,-4 4-1-15,-4 4 1 0,-8 1-2 16,-6 0-1-16,-5-1 4 15,-4-4 2-15,-5-2 71 16,0-3 33-16,-1-5-38 16,0-3-25-16,-3-1-3 15,-3-1-19-15,1 0-9 0,-1 1-8 16,3 6-5-16,-1 4 2 16,3 4-2-16,1 6-3 15,0 2-3-15,4 5-74 16,2 3-113-16,1-3-140 0,-1-1-507 15</inkml:trace>
  <inkml:trace contextRef="#ctx0" brushRef="#br0" timeOffset="22499.669">16664 10304 775 0,'0'0'106'0,"0"0"-29"0,20-40 20 0,-8 25-55 0,2-3-13 0,2 0-15 15,2 0-6 1,0 0-5-16,-1 1-2 16,2 1 1-1,-3 1-2-15,-2 2 1 0,-2 1 1 16,-4 2-2-16,0 4 2 15,-6 2 1-15,2 4-1 16,-1 2 1-16,0 13-9 16,-1 5 10-16,1 8 22 0,3 5 6 15,-2 6-5-15,1 1-6 16,0 0-16-16,4-2-4 16,-1-4 3-16,4-2-3 15,0-4-112-15,2-7-79 16,-2-6-107-16</inkml:trace>
  <inkml:trace contextRef="#ctx0" brushRef="#br0" timeOffset="22991.436">17082 9984 1245 0,'0'0'15'16,"0"0"35"-16,0 0-38 0,-4 42 27 15,12-20-10-15,2 1-20 16,0-2-4-16,3-4-2 16,-4-2 0-16,0-5-3 15,-3-4 3-15,-3-4 0 16,-2-2 0-16,-1-8 18 0,-4-4 79 16,-3-6-85-16,-2-4-9 15,0-2-1-15,1-1-3 16,4 0 3-16,2 7-9 15,2 3 6-15,6 5-3 16,7 5-5-16,1 5 2 0,4 0-1 16,-1 0 1-16,3 2 5 15,-1 1-1 1,-3-3 1-16,-3 0-1 0,-5 0 0 16,-3-4 3-16,-1-5 4 0,-4-2 10 15,0-5 60-15,0-5-37 16,-2-2-1-16,-1-5-13 15,1 3-14-15,0 1-6 16,1 5-1-16,1 4-2 0,1 7-3 16,5 7 1-16,3 4-11 15,3 10-1-15,4 9 8 16,2 7 0-16,0 8-48 16,1 4-73-16,-3 2-57 15,-3 1-120-15,-6-2-169 0</inkml:trace>
  <inkml:trace contextRef="#ctx0" brushRef="#br0" timeOffset="23326.675">17123 10539 1194 0,'0'0'62'0,"0"0"-49"0,0 0 74 0,0 0-41 16,50-29-16-16,-10-4 13 16,10-8-8-16,7-10-21 0,4-5-11 15,2-5-1-15,-1 1 1 16,-3 5-15-16,-10 5-6 16,-7 8 10-1,-10 9 3-15,-11 8 4 16,-7 10 3-16,-10 4 32 15,-4 6 4-15,-2 2-14 16,-6 3-20-16,-5 3-6 0,-3 5-16 16,-6 5-53-16,-2 4-19 0,-7 1-76 15,0 2-118 1,-7 1-395-16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0:57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21095 8056 757 0,'0'0'287'0,"-14"-30"-265"0,5 22 39 0,5 4 63 0,1 4-27 15,3 9-68-15,0 7-42 16,4 10 9-16,4 10 3 16,2 11 1-16,1 6 3 15,2 5 0-15,0 3 0 16,2 0-96-16,-5-9-162 0,-2-7-212 16</inkml:trace>
  <inkml:trace contextRef="#ctx0" brushRef="#br0" timeOffset="184.303">21244 8287 1123 0,'0'0'57'0,"0"0"18"16,0 0 18-16,0 0-19 0,0 0-54 15,0 0-26-15,0 0-1 16,0 0-42-16,19-14-131 15,-9 14-143-15,1 0-430 16</inkml:trace>
  <inkml:trace contextRef="#ctx0" brushRef="#br0" timeOffset="510.986">21476 7886 1236 0,'0'0'21'15,"-37"40"10"1,21-2 18-16,6 9-29 0,6 9-6 16,4 2-10-16,8-3 4 0,9-6-3 15,6-9-39-15,6-14 11 16,6-12 9-16,-1-11-3 16,-1-6 6-16,-4-12 9 15,-4-7 2-15,-7-6 3 0,-7-4 1 16,-6-3 41-16,-5 0 7 15,-2 7-24 1,-7 5-16-16,-5 8 14 16,-1 10-5-16,-4 8-19 0,2 11-8 0,2 7 1 15,3 7-3 1,4 1-112-16,7-2-66 0,2-5-162 16</inkml:trace>
  <inkml:trace contextRef="#ctx0" brushRef="#br0" timeOffset="1065.82">21830 7789 580 0,'5'-32'248'0,"0"15"-50"16,-5 17-36-16,0 17-101 15,-4 16-33-15,0 13 30 16,2 8-42-16,2 3-8 15,0-4 0-15,8-6-5 16,4-11-3-16,0-13-13 0,1-7 6 16,-1-11 4-16,-4-5 3 15,-1-10 4-15,-6-8 7 16,-1-7-1-16,0-10 31 0,-6-8 9 16,1-5-26-16,-4-2-17 15,3 5-5-15,2 4-2 16,2 9 16-16,2 9 32 15,4 10-12-15,3 8-23 0,3 5-14 16,0 1-6 0,0 9 2-16,0 4 1 0,-2 6 2 15,-3 4 2-15,-3 1-32 16,-2 3-10-16,-1-2 11 16,-3-4 19-16,-1-2 10 0,2-7 2 15,2-1-1-15,1-4 0 16,4-5-3-16,8-3 2 15,6 0 8-15,6-1 1 16,4-5 0-16,1 0 0 16,-3 1-7-16,-2 2 4 0,-9 1-5 15,-5 2 1-15,-7 3 8 16,-4 6 4-16,-11 4 14 16,-3 4-1-16,-8 5-18 15,-4 5-3-15,-3 5 2 16,-1 2-4-16,0 4-29 0,1-1-115 15,1-3-150-15,1-3-166 16</inkml:trace>
  <inkml:trace contextRef="#ctx0" brushRef="#br0" timeOffset="1338.984">21501 8613 1205 0,'30'-4'-1'0,"13"-19"23"0,18-8 121 0,12-10-45 15,10-6-61-15,3-4-20 16,-1-5-4-16,-3 2-9 0,-8 2-2 16,-10 4 2-16,-9 5-5 15,-14 7 2-15,-13 8 0 16,-11 10 2-16,-12 8-2 15,-7 7 6-15,-16 6-12 16,-6 10-47-16,-10 7-73 16,-6 3-76-16,-9 5-132 0</inkml:trace>
  <inkml:trace contextRef="#ctx0" brushRef="#br0" timeOffset="4489.022">3934 11302 750 0,'0'0'10'0,"0"0"-20"0,0 0 10 15,27 0 40-15,-8 3 5 16,4 2 6-16,6 0-18 15,6 0-17-15,3 4-8 0,2-1-7 16,3 1 2-16,3-1 3 16,0-1 0-16,2-1-4 15,-2-4-86-15,-2-2-172 16,-3 0-308-16</inkml:trace>
  <inkml:trace contextRef="#ctx0" brushRef="#br0" timeOffset="6005.241">18982 11258 886 0,'0'0'0'0,"0"0"6"0,0 0-20 0,54 24 51 15,-4-18 34-15,18 0 7 16,13-5 8-16,14-1-36 16,9-2-23-16,5-5-11 15,0-1-6-15,-7-2-4 16,-6 1 4-16,-13 0-8 0,-16 1 3 16,-16 0-2-16,-15 2-2 15,-11 2 2-15,-10 1 2 16,-10 1 3-16,-5 2 24 15,0 0-2 1,-7 0-23-16,-2 0-8 0,-4 0 0 0,0 2-9 16,1 2-54-16,0 2-25 15,2 2-28-15,0-2-28 16,0-1-95-16,0-2-213 0</inkml:trace>
  <inkml:trace contextRef="#ctx0" brushRef="#br0" timeOffset="9738.974">4683 8352 671 0,'0'0'-7'0,"0"0"73"0,-13-28-18 16,13 24 20-1,0 4-14-15,0 4-44 16,4 5-15-16,5 3 20 0,1 3 10 16,2 1-7-16,1-2-6 15,5-5-2-15,2-4 9 16,3-6 16-16,5-12 24 16,2-12 15-16,7-8-14 15,0-10-24-15,3-8-18 0,-1-3-10 16,-2 2-2-16,-4 2-2 15,-7 9-1-15,-5 7 3 16,-6 9 0-16,-5 5 3 16,-5 10-1-16,-3 3-5 0,0 7 0 15,-2 13-9-15,-5 9-78 16,-9 8-119-16,-10 6-280 16</inkml:trace>
  <inkml:trace contextRef="#ctx0" brushRef="#br0" timeOffset="10784.613">20182 4386 844 0,'0'0'-29'0,"0"0"58"0,0 0-33 0,0 0 4 15,0 0 34-15,0 0 17 0,0 0-9 16,0 0-9-16,29 38-2 16,-20-26-11-16,2-2 4 15,4-5 16-15,5-5 33 16,8-5-5-16,8-9 1 16,9-9-18-16,9-6-10 15,9-8-21-15,9-4-11 0,7 0-3 16,-3-1 2-16,-4 5 3 15,-7 4-2-15,-10 7-5 16,-15 5 0-16,-12 6 10 0,-8 4 14 16,-9 3-16-16,-4 5-8 15,-4 3-3-15,-4 4-5 16,-11 11-2-16,-6 7-10 16,-8 4-58-16,-10 8-55 0,-6 1-38 15,-10-4-52-15,-4-6-203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1:21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18864 9059 232 0,'0'0'347'0,"0"0"-231"0,-27 3-5 15,24-3 9-15,3 0-16 16,7 0-62-16,12 0-38 15,10-3 53-15,14-2 15 0,12-2-24 16,13-1-21-16,10-2-16 16,9-3-3-1,5 1-3-15,5-3-1 0,2 0-1 16,1-1-1-16,-2-2 0 16,-6 1 1-16,-8 1-1 15,-10 1-2-15,-10 1 0 0,-13 1-8 16,-11 3-24-16,-11 2-11 15,-8 1-22-15,-11 1-2 16,-9 1 20-16,-3 1-23 0,-13 1-62 16,-2-1-131-16,-5 0-144 15</inkml:trace>
  <inkml:trace contextRef="#ctx0" brushRef="#br0" timeOffset="244.678">20013 8712 798 0,'0'0'120'0,"0"0"-92"0,0 0 66 16,31 13 38-16,-17-3-47 16,4 1-23-16,-1 1-15 15,3 1-18-15,0 2-4 16,-4-2-2 0,-1 3-11-16,-7 1-4 0,-5 0-3 15,-3 3-3-15,-9 2 4 16,-6 0 1-16,-6 0-2 0,-1 1 0 15,-4-1 1-15,2-1-57 16,3-3-92-16,0-3-97 0,7-7-221 16</inkml:trace>
  <inkml:trace contextRef="#ctx0" brushRef="#br0" timeOffset="1239.218">19613 7939 804 0,'0'0'45'0,"0"0"33"0,39-12-65 0,0 2 69 15,17-1 10-15,11-4-32 0,13 1-15 0,11-3-21 16,4 0-12-16,3 2-3 31,-8-1-5-31,-4 2-2 0,-15 1 1 0,-14 4-1 0,-16 0-38 31,-13 4-44-31,-15 0-34 0,-11 2-24 16,-6 0 8 0,-13-1-227-16</inkml:trace>
  <inkml:trace contextRef="#ctx0" brushRef="#br0" timeOffset="1477.354">20316 7694 560 0,'0'0'148'16,"0"0"-49"-16,0 0-91 15,31-8 74-15,-7 10 21 0,4 3-24 16,2 3-21-16,0 1-11 16,0 3-11-16,-3 0-11 15,-4 1-3-15,-4 2-4 16,-6 2-10-16,-6 1-4 16,-4 3-1-16,-6 6 2 15,-7 1 1-15,-6 3 1 0,-6 2 1 16,-2-1-67-16,-3-1-38 15,-1-3-81-15,1-8-56 16,2-2-264-16</inkml:trace>
  <inkml:trace contextRef="#ctx0" brushRef="#br0" timeOffset="17700.694">1233 11060 763 0,'0'0'-22'0,"-3"28"-3"0,3-6 21 0,0 6 2 0,3 4 0 16,0 1 4-16,3-5-2 16,-3-5 2-16,1-5 0 15,-1-8-3-15,0-7-5 16,0-3 18-16,1-8 50 16,1-4-2-16,0 0-42 0,4-4-15 15,2-1-1-15,5 1-3 16,3 2-2-1,5 5 1-15,7 4-4 0,2 3 3 16,6 2 5-16,4 2-1 0,5 5 3 16,2-1 3-16,1-3-7 15,1-3 2-15,-2 0 2 16,-3-9-3-16,0-4 1 16,-2-4-2-16,-1-1 0 0,-2-3 3 15,1 1 1-15,1 0 0 16,1 3-2-16,2 4-3 15,3 6 2-15,5 6 0 16,3 2-4-16,2 8 3 0,7 4 0 16,0 3 2-16,5 1 1 31,5-1 1-31,2-3-2 0,3-4 2 0,5-6-3 16,1-3 0-16,2-8 1 0,3-5 6 15,4-6 25-15,1-2-20 16,3-4-7-16,1 0-5 15,4 1 2-15,0 1-5 16,1 5 4-16,0 4 2 0,-1 7 14 16,1 6 9-16,1 2-14 15,-1 6-4 1,-2 1-6-16,-3-1 1 0,1-1-3 16,-6-4 3-16,-4-2-4 15,-4-1 0-15,-5-6 29 16,-3-7 30-16,-4-3-4 15,-7-4-7-15,-4-3-10 0,-4-2 0 16,-5-2-18-16,-9 1-6 16,-6 4 3-16,-7 3 11 15,-8 6 19-15,-7 3-7 0,-6 3-16 16,-7 7-11-16,-4 2-10 16,-3 10-6-1,-6 0 4-15,-12-2-154 0,-7-5-501 16</inkml:trace>
  <inkml:trace contextRef="#ctx0" brushRef="#br0" timeOffset="18677.802">5435 9295 734 0,'0'0'22'0,"-13"-36"56"0,0 16-39 16,-4-4 11-16,-5-5-21 0,-5-3-13 31,-1-4 5-31,-5 1-8 16,-1 3 3-16,-4 5 1 16,-1 2 3-16,-3 10 34 15,-2 9-19-15,-1 6-18 0,-1 11-5 0,0 9-11 16,1 8 0-16,2 5 2 15,5 5 0 1,7 2-1-16,5 3 4 16,7 3-7-16,8 0 3 15,6-3 2-15,5-1-1 0,2-7 1 16,5-8-60-16,3-9-62 16,0-9-10-16,-3-9-33 15,-3-7-83-15</inkml:trace>
  <inkml:trace contextRef="#ctx0" brushRef="#br0" timeOffset="19012.497">4641 9052 831 0,'0'0'-13'16,"0"0"19"-16,-29 10-3 15,22-2-1-15,-4 5 2 0,1 4-3 16,2 3 5-16,-2 6-2 16,0 9-2-16,0 4-1 15,1 7 2-15,2-1-1 16,4-4 1-16,1-6 0 0,2-8-4 16,4-9 2-16,1-8 0 15,3-7 21-15,4-3 17 16,3 0 8-16,2-7 0 15,6-4-7-15,3-5-19 0,2-2-15 16,2-2-2-16,2 0 0 16,-1-2-104-16,-2 1-125 15,-3-1-264-15</inkml:trace>
  <inkml:trace contextRef="#ctx0" brushRef="#br0" timeOffset="19635.524">5223 9056 697 0,'0'0'28'0,"-44"-51"92"0,16 16-21 16,-4-5-7-16,-7-6-40 0,-2-1-14 16,-5 3-12-1,-2 3-21-15,-4 4-2 0,0 6 17 0,-4 8-10 16,-4 6-8-16,-4 7-3 15,-4 8 0-15,-7 6 2 16,-7 12-1-16,-10 14-4 16,-6 10-4-1,-6 11-17-15,0 8 5 0,2 7 16 0,8 2 1 32,12 1 1-32,14-1 21 15,16-3-16-15,12-6-1 16,12-6 0-16,11-10-7 15,7-10-39-15,7-12-19 16,3-10 4-16,1-11 2 0,6-6 6 16,1-12-12-16,-1-5-175 15,-2-7-196-15</inkml:trace>
  <inkml:trace contextRef="#ctx0" brushRef="#br0" timeOffset="19899.111">3486 9001 699 0,'0'0'66'0,"0"0"8"0,-36 21-64 16,20-1-1-16,1 10-1 15,-2 5 6-15,1 9-1 16,0 5-6-16,3 3-3 16,3-2 0-16,6-4 0 15,4-10-1-15,3-8-1 0,7-11-2 16,6-11 20-16,10-6 28 15,5-8-11-15,11-11-3 16,7-7-16-16,8-8-8 16,3-6-2-16,5-2-8 15,3-2-79-15,-2 3-72 0,-3-2-100 16,-1 3-283-16</inkml:trace>
  <inkml:trace contextRef="#ctx0" brushRef="#br0" timeOffset="20402.172">5271 8718 824 0,'0'0'10'16,"-63"-58"-10"-16,18 19 5 0,-11-4-1 15,-8-5-2-15,-14-3 2 16,-10 1-3-16,-12 2-1 0,-10 5 2 16,-8 11-3-16,-11 8 2 15,-10 9 2-15,-3 12 2 16,-10 7-2-16,-8 13-2 15,-4 10-3-15,-5 11-2 0,4 7 4 16,2 6 15 0,9 8 9-16,9 4-6 15,11 5-4-15,16 1-2 16,12 5-8-16,12 4 1 0,12 1 3 16,13 1-2-16,14 3 2 0,11 0-5 31,12-3-4-31,9-4 1 0,8-7 2 15,7-7-2-15,2-10 4 0,5-13-7 16,1-10-7 0,0-11-4-16,3-13-1 0,2-9-47 15,2-17 11-15,1-13-37 16,-1-10-132-16</inkml:trace>
  <inkml:trace contextRef="#ctx0" brushRef="#br0" timeOffset="20550.63">2035 9136 951 0,'-13'33'13'16,"3"4"25"-16,9 7-4 15,8 0 6-15,14-2-28 0,20-9-4 16,11-12 0-16,8-22-40 16,8-29-745-16</inkml:trace>
  <inkml:trace contextRef="#ctx0" brushRef="#br0" timeOffset="24316.758">4884 3866 982 0,'0'0'1'0,"0"0"3"0,0 0-47 0,34-4 51 15,6-1 18-15,12-3 18 0,14 0-12 16,12-2-15-1,9 2-1-15,2-2 3 16,0-1-5-16,-2 1-3 16,-5 1-4-16,-10 0-3 15,-6 3-1-15,-9 1 2 0,-11 5-2 16,-10 0-2-16,-10 4 0 16,-12 6-49-1,-14 3-60-15,-11 5-32 0,-21 0-198 16</inkml:trace>
  <inkml:trace contextRef="#ctx0" brushRef="#br0" timeOffset="24842.94">4879 3894 1022 0,'0'0'-3'16,"-6"33"-35"-16,2 0 34 16,2 8-1-16,1 11 8 15,-2 7-3-15,3 5 1 16,-3-2 3-16,3-6-1 0,0-11-4 16,-1-11-9-16,1-12 5 15,-2-14 4-15,1-8 80 16,1-9 56-16,0-7-115 15,8-6-20-15,5-6-2 0,11-4 7 16,10-2-3-16,9 1-4 16,9 4 2-16,10 4 0 15,7 5 0-15,5 9-1 16,1 5 3-16,-1 5 0 16,-2 1 2-16,-5 3-4 15,-5 2-3-15,-8 0-20 16,-9-2 12-16,-5-3 3 0,-10 0 1 15,-7-3 7-15,-9-4 0 0,-6-6 4 16,-4-5 14 0,-4-7 72-16,-4-6-16 0,-4-7-21 15,-5-3-7-15,1-1-21 16,-1 3 5 0,-1 5-7-16,4 6-15 0,3 9 16 0,3 4 14 15,1 10-31-15,0 5-6 16,0 3-4-16,-4 9-124 15,-4 1-116-15,-3-1-255 16</inkml:trace>
  <inkml:trace contextRef="#ctx0" brushRef="#br0" timeOffset="31691.159">5962 3283 1135 0,'-22'-45'0'0,"2"-1"-6"0,8 3 2 0,11 2 6 16,4 3 0-16,11 2 2 15,11 4-3 1,6 1-8-16,11 3 1 0,9 4 4 0,5 5-6 15,7 7 1-15,4 9-31 16,3 5 2-16,1 12-7 16,-3 9 31-16,-2 11 10 15,-3 13-1-15,-1 11 1 16,-5 15 0-16,-4 12 13 16,-4 15 22-16,-3 14 2 0,-4 13 1 15,-6 12-29-15,-4 17-3 16,-5 10 0-16,-5 11-3 0,-5 13 3 15,-10 13 0-15,-4 11-1 16,-6 9-1 0,-8 10 1-16,-8 11-3 0,-4 6 3 15,-5 6-3-15,-2 3 0 16,-3 2 0-16,0 4 2 16,-3 4-1-1,0 0 2-15,1-1 4 0,0-2 28 0,4-4-22 16,5-8-7-1,4-12-1-15,5-9-2 0,6-14-2 16,4-8 0-16,5-11 0 16,2-13 19-16,4-9 26 0,4-14-15 15,2-10-15 1,4-15-9-16,-1-14-5 0,1-11-1 16,4-14 1-16,0-12 7 15,4-13 23-15,1-10-7 0,3-12-7 16,2-12-4-16,3-12-7 15,2-12-7-15,2-11 4 16,2-8-1-16,1-13-2 16,-1-10 4-1,-1-6-2-15,-3-9 0 0,-2-7 2 16,-5-5-2-16,-4-4 1 16,-5-5 2-16,-4-3-6 0,-3-3 5 15,-4-2-4 1,-3 3-1-16,-3 4 3 15,0 5-2-15,-3 5-1 16,-3 9 3-16,-1 6-3 16,1 4 1-16,-3 7 1 0,1 4-2 15,-1 3 1-15,0 4 0 16,2 4-4-16,-3 2-16 16,1 4-29-16,-1 2-48 0,0 1-98 15,-3 2-113-15,-2 0-485 16</inkml:trace>
  <inkml:trace contextRef="#ctx0" brushRef="#br0" timeOffset="31918.752">7005 10004 1287 0,'0'0'2'0,"0"0"-5"0,40-32-3 0,-17 17 7 15,6 0 13-15,1 2-9 16,2 7 4-16,2 5-1 16,-1 5-7-16,-4 15 4 0,-3 11 0 15,-7 15-3 1,-9 14 2-16,-10 19-81 0,-16 19-139 16,-22 19-361-16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37:51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4311 8482 738 0,'0'0'9'0,"0"0"20"0,0 0 7 0,0 0 29 0,0 0-42 0,0 0-27 16,0 0 4-16,0 0 6 15,18 42 2-15,-9-23-3 16,-1 0 3-16,2-5 4 0,4-5-3 16,0-6 9-1,5-4 38-15,3-10-8 0,8-10 13 0,2-7-10 16,6-9-21-1,1-7-6-15,3-4 0 0,0-3-6 16,0 0-4-16,-2 3 4 0,-3 4 1 16,-3 5-6-1,-8 6-3-15,-4 9-3 0,-8 8-1 16,-7 5 5 0,-3 7 12-16,-2 1-6 0,-2 3-4 15,0 2-6-15,0 5-5 0,-2 7-3 16,-2 3-1-1,-3 7-164-15,-7 1-200 0</inkml:trace>
  <inkml:trace contextRef="#ctx0" brushRef="#br0" timeOffset="1649.453">12886 8228 752 0,'0'0'41'15,"0"0"-36"-15,0 0 24 0,0 0 48 0,0 0-49 16,0 0-30-16,0 0-10 16,0 0 9-16,0 0 3 15,3 34-1-15,3-20 5 0,-2-1-1 16,2-3 1-1,1 3 5-15,0-5-3 0,2-1-3 16,4-1 4-16,1-5 5 16,7-2 39-16,3-8 14 15,5-9-6 1,8-9-2-16,5-5-8 0,5-8-21 0,3-4-12 16,0-2-9-16,-1 3-1 15,-3 2 1-15,-3 1-2 0,-2 5-1 16,-7 7 5-16,-6 4 23 15,-6 5-3-15,-5 6-25 16,-8 5 10 0,-7 6 52-16,0 1-41 15,-2 1-10-15,0 0-8 16,0 0-5-16,0 0-5 16,0 0-4-16,0 0 5 15,0 0-5-15,0 0-25 0,0 0-13 16,0 0-3-16,0 0-2 15,0 0 3-15,-3 0-1 16,-1 3-46-16,0-1-39 16,-1 1-9-16,-1-1-79 0,-1 0-54 15</inkml:trace>
  <inkml:trace contextRef="#ctx0" brushRef="#br0" timeOffset="3284.641">23485 8313 640 0,'0'0'1'0,"0"0"4"0,0 0 25 0,0 0 40 16,0 0-9-16,0 0-10 15,0 0-17-15,0 0-14 16,0 0-20-16,0 0-11 15,-14-2 4-15,17 14 5 0,4 2 3 16,-3 2-1-16,3 1 2 16,0 0-1-16,3-3-1 15,0-1 2-15,2-4 0 16,1-1 3-16,3-4 7 0,2-3 7 16,4-1 15-16,6-5 11 15,7-8-11-15,6-4-8 16,6-3-5-16,4-4 2 15,2-4 2-15,1 0 4 16,-2 0-6-16,-4 3-1 16,-4 1-2-16,-5 3 11 0,-7 1 6 15,-5 5-3-15,-7 2 0 16,-5 3-3-16,-4 1-9 16,-4 2-7-16,-2 3-2 0,-1 1-6 15,-2 1 0 1,-1 1 2-16,-1 1-1 15,0 0 2-15,-3 0-6 0,-6 4-8 16,-4 7-38-16,-7 1-90 16,-8 2-80-16,-4 2-212 15</inkml:trace>
  <inkml:trace contextRef="#ctx0" brushRef="#br0" timeOffset="14248.541">564 10223 509 0,'-3'-2'114'0,"-1"-1"-94"16,3-2 18-16,1 0-11 0,5-1 22 15,4-1-2-15,4 0-7 0,6-1-11 16,4 0-10 0,5-2-6-16,6-1 2 0,5 0-4 15,7 2-1-15,10-3 9 16,7 4-6-16,10 0-5 0,6-2-5 15,3 1 3 1,3-2 0-16,-3-1-4 16,-3 1 1-16,-9-2-2 15,-4 2 0-15,-9 0 0 0,-10 2-2 16,-8 1 2 0,-8 2 0-16,-11 1 0 0,-6 2 0 0,-8 1 2 15,-4 0 6-15,-2 2 19 16,-1 0 6-16,-5 0-26 15,-4 0-128-15,-3 0-171 16</inkml:trace>
  <inkml:trace contextRef="#ctx0" brushRef="#br0" timeOffset="16859.823">1757 9014 746 0,'0'0'128'0,"-39"-11"-125"15,17 7-1-15,0 4 11 0,1 2 13 16,-3 8-3-16,0 6-14 16,1 7-8-16,0 9 0 0,0 10-2 31,0 12-2-31,1 11 1 0,4 10 2 15,2 12-3-15,5 6 3 0,9 1 2 16,4-5-1 0,12-4 1-16,9-13 4 0,7-12 1 0,7-12-4 15,7-14-1-15,5-11 1 16,3-13 5-16,3-10 1 16,2-10-2-1,1-17 5-15,-1-13 12 0,-3-12 23 0,-5-12 1 16,-7-7 15-16,-9-6-12 15,-11-3 4-15,-12-1-17 16,-9-1 13-16,-5-1-31 16,-15 3-6-16,-7-2-6 15,-8 5 2-15,-5 7-3 0,-3 11-2 32,-3 14 1-32,-2 17-3 0,-3 21-1 0,0 19 0 15,-4 28-8 1,0 19 0-16,-1 20-45 0,-4 14-123 0,1 7-138 15</inkml:trace>
  <inkml:trace contextRef="#ctx0" brushRef="#br0" timeOffset="19682.853">1014 9100 1066 0,'0'0'-18'0,"-42"-1"12"0,23 9 2 16,2 5 1-16,1 2 0 16,2 5 1-16,3 7-1 15,0 8-2-15,3 11-2 16,3 15 2-16,4 14 4 0,-1 13-3 16,2 5 6-16,2 3 4 15,5-7-4-15,3-9-3 16,6-17 3-16,6-15 3 15,5-14 4-15,5-16-7 16,4-11 3-16,4-9 3 0,-1-13 20 16,0-11 12-16,-3-9-4 15,-2-9-9-15,-6-7 5 16,-4-9 4-16,-3-4-4 16,-5-5-3-16,-6-4-4 0,-5-3-7 15,-5-2 2-15,-8 1 0 16,-8 5-8-16,-1 5-5 15,-6 7-3 1,-2 14 1-16,-2 13 3 0,1 13 9 0,-1 12-2 16,0 11-11-1,0 16-12-15,4 10-53 0,-3 11-93 16,3 6-131-16</inkml:trace>
  <inkml:trace contextRef="#ctx0" brushRef="#br0" timeOffset="20189.499">1116 10155 964 0,'0'0'2'0,"0"0"-9"0,0 0-14 0,0 0 1 16,30 61 64-16,-12-1-23 15,5 19-9-15,-2 23 1 16,0 14-3-16,-5 13-1 0,-6 7-4 16,-1 1-3-16,-6-5 1 15,-2-7 0-15,-1-7-2 31,0-11 31-31,3-10 3 16,0-11-10-16,0-12 2 0,1-12 10 16,0-13-9-16,-1-11-17 15,-3-11-9-15,0-9 2 16,0-7 0-16,-6-6-46 16,-4-5-139-16,-2 0-294 0</inkml:trace>
  <inkml:trace contextRef="#ctx0" brushRef="#br0" timeOffset="20507.225">1118 11772 1135 0,'0'0'-2'0,"0"0"-80"0,16 29 75 16,0-8 7-16,2 3-4 15,4 1 5-15,1-3 0 16,0-5 1-16,1-6 6 16,-2-6 5-16,0-5 2 15,-5-12 11-15,-1-4 26 0,-3-8-2 16,0-4 5-16,-5-4-2 16,-3-1-1-16,-2 1-18 15,-3 7-8-15,0 6-11 16,0 7-8-16,0 6 0 0,0 6 4 15,0 9-70-15,0 6-203 16,0 5-249-16</inkml:trace>
  <inkml:trace contextRef="#ctx0" brushRef="#br0" timeOffset="21093.926">1659 12235 1279 0,'0'0'-9'0,"11"35"-16"0,12-7 13 0,7 6 7 16,8 7 7-16,2 4-1 16,2-2-1-16,-3-3-52 0,-4-6-32 15,-8-7 45-15,-5-11 32 16,-9-5 4-1,-6-6 2-15,-7-4 3 0,-5-3 67 16,-12-7 115 0,-8-5-181-16,-6-9-1 0,-8-8 2 0,-7-7-1 15,0-8-1 1,-2-3-1-16,7 0 2 16,4 2 21-16,8 3 17 15,11 6 1-15,8 8-10 0,5 5-13 16,5 5-12-1,6 3-6-15,6 6-7 0,7 5-2 0,2 5 3 16,5 2 0 0,0 12 4-16,-2 9 2 0,-1 6 2 0,-5 8-4 15,-4 9-45-15,-5 3-44 16,-1 1-41 0,-3-3-17-16,0-6-2 0,0-8-10 15,-3-11 21 1,-2-14-73-16</inkml:trace>
  <inkml:trace contextRef="#ctx0" brushRef="#br0" timeOffset="21664.432">1798 12212 938 0,'0'0'53'0,"10"-28"67"16,2 19-41-16,1 4-57 15,4 4-10-15,3 1-6 16,2 7 0-16,1 6 3 0,1 8-4 15,-4 5-1-15,0 4-11 16,-6 3-59-16,-2-2-31 16,-6-6 34-16,-4-7 65 15,-2-9 70-15,-4-9 6 16,-4-9-11-16,2-8-60 0,-3-7-22 16,4-6 4-16,5-6 12 15,0 0-10-15,7 0 6 16,4 2 0-16,5 6-6 15,-2 5 4-15,2 3 4 0,-3 7 0 16,0 3-1-16,-4 2 0 16,-2 1 3-16,-3-1 1 15,-2-2-1-15,-2-2 9 16,0-4 39-16,-5-2 3 16,-2-4 0-16,-1 2-17 0,0 1-8 15,0 4-10-15,1 5 14 16,0 5 4-16,3 7-7 15,3 13-17-15,1 9-30 16,0 9 9-16,5 8 10 0,2 1-1 16,3-4 2-16,5-10-1 15,1-10-3-15,1-16-3 16,5-11 0-16,1-15 0 16,-1-6 8-16,-2-5-2 15,-3-2 1-15,-3 3 2 0,-6 6 10 16,-3 7 28-16,-5 4-14 15,0 8-1-15,-3 5-1 16,-2 4-14-16,0 5-11 16,1 5-13-16,1 3-88 15,-1-1-54-15,1-2-93 16,-4-5-265-16</inkml:trace>
  <inkml:trace contextRef="#ctx0" brushRef="#br0" timeOffset="21840.227">2077 11650 1191 0,'0'0'65'0,"0"0"-62"0,0 0 24 15,36 43 56-15,-12-18-62 16,4 3-17-16,2 1-1 16,2 1 2-16,-2 0-62 15,-4 1-129-15,-6-2-111 0,-8-5-166 16</inkml:trace>
  <inkml:trace contextRef="#ctx0" brushRef="#br0" timeOffset="22044.622">2167 11870 1300 0,'0'0'54'0,"0"0"47"16,-10-46-49-16,15 21-41 15,3-1-8-15,3-1-4 16,0 2 2-16,1 2-3 0,-4 5-83 0,-1 4-54 16,-5 4-103-1,-2 4-237-15</inkml:trace>
  <inkml:trace contextRef="#ctx0" brushRef="#br0" timeOffset="22487.674">2271 11577 827 0,'0'0'12'16,"0"0"96"-16,0 0 7 16,8-29-14-1,2 22-40-15,2 2-36 16,2 0-17-16,2 4-6 16,-1 1-2-16,2 1 0 15,0 6 2-15,-2 4 0 16,-3 4 2-16,-2 2-3 15,-4 2-37-15,-2-3-15 0,-4-2 40 16,0-4 14-16,-3-5 7 16,-2-5 37-16,-4-5 3 15,-1-11-24-15,0-9-23 16,0-7-2-16,1-6-3 0,5-3-42 16,4 3-23-16,0 7-5 15,4 6-39-15,6 10-23 16,0 5 13-16,2 7-50 15,-2 0-58-15</inkml:trace>
  <inkml:trace contextRef="#ctx0" brushRef="#br0" timeOffset="22915.751">2453 11311 760 0,'0'0'154'16,"0"0"20"-16,0 0-47 0,0 0-59 15,0 0-43-15,-26 33-33 16,26-8 2-16,6 5 3 15,4 0-1-15,4-1 5 16,1-6 0-16,2-6-21 0,-1-9-47 16,1-8 25-16,-5-3 25 15,-3-10 20-15,-5-7 1 16,-4-2 41-16,0-4 37 16,-8-2-10-16,-2-2 17 0,-2 2-9 15,0 5-17-15,1 4-22 16,2 5-8-16,5 8-10 15,4 6-2-15,1 9-28 16,8 3-23-16,2 5 28 16,4 0 3-16,2-2-32 0,2-5-52 15,-1-6-19-15,-1-4 5 16,-4-2 69-16,-2-8 24 16,-5-3 6-16,-2-1 9 15,-3-4 33-15,-1 0 6 16,0 2-19-16,-3 2-6 0,1 3 1 15,0 5 16-15,1 2-22 16,1 4-13-16,0 3-13 16,3 7-27-16,2 4-18 15,1 2-101-15,0 1-147 16,-3-3-557-16</inkml:trace>
  <inkml:trace contextRef="#ctx0" brushRef="#br0" timeOffset="23090.012">2469 11026 1160 0,'0'0'119'0,"0"0"-5"0,0 0-69 16,0 0-74-16,0 0 11 0,12 41-146 16,3-22-165-16,4-4-390 15</inkml:trace>
  <inkml:trace contextRef="#ctx0" brushRef="#br0" timeOffset="23823.448">2639 11150 415 0,'0'0'555'16,"0"0"-517"-16,0 0 87 15,0 0-70 1,0 0-31-16,29 28-10 0,-26-23-4 0,-2-2-4 16,-1 0-1-1,0-3 1-15,-4-4 13 0,-3-7-5 16,-1-4 11-16,1-3 2 15,2-1-9-15,2-2 18 16,3 1-19 0,1 1-5-16,6 1-9 0,2 5-3 0,3 1-3 15,-1 5-2-15,2 4-25 16,1 3-62-16,-2 2-9 16,0 3-50-16,-4 0-13 15,-1-2 75-15,-2-1 71 0,-2-4 11 16,-2-6 45-16,-1-5 79 31,0-4-50-31,-4-6-13 16,-1-3-2-16,0 0-3 15,-2 2-20-15,0 2 19 0,1 6 20 16,0 5 2-16,1 7 5 16,4 4-19-16,-1 7-35 15,2 5-41-15,0 4 14 16,5 2 3-16,2 0 0 0,1-3 0 15,3-5-76-15,2-6-17 16,1-5-13-16,0-10 5 16,1-8 38-16,-2-5 16 15,-4-3 15-15,-2-2 33 0,-4-1 17 16,-3 0 89-16,-2 6 16 16,-4 3-18-16,1 5-15 15,-1 6-16-15,2 7-4 16,-1 6-20-16,3 11-44 0,2 5-19 15,0 4 9-15,1 2 9 16,5-4-24-16,2-4-75 16,2-9-17-16,2-6-3 15,-2-5 69-15,-1-9 45 0,-5-6 10 16,-2-5 48-16,-2-4 11 16,-9-3 42-16,-4-3 8 15,-5-3-7-15,-3-1-46 16,1 3-33-16,-2 4-15 15,8 7 1-15,0 8 44 16,9 11-6-16,5 7-36 0,5 13-39 16,7 8 4-16,5 7 12 15,6 9 7-15,2 4-3 16,2 3-64-16,0-1-119 0,-5-2-135 16,-4-2-294-1</inkml:trace>
  <inkml:trace contextRef="#ctx0" brushRef="#br0" timeOffset="24176.866">2237 12446 1432 0,'0'0'84'0,"-15"26"-117"0,15-30 30 0,9-23-22 15,14-18 3-15,11-24 23 16,13-23-1 0,13-22 4-16,10-13-2 0,9-12 0 0,0-2-21 15,3 4-31-15,-8 10 23 16,-10 10 8-16,-11 11 19 15,-10 14 4-15,-10 16 3 16,-10 13 55-16,-6 20 14 0,-6 14-35 16,-5 24-35-16,-11 19-21 31,-17 27-212-31,-17 22-610 16</inkml:trace>
  <inkml:trace contextRef="#ctx0" brushRef="#br0" timeOffset="34672.227">2269 9072 279 0,'0'0'177'0,"-3"-28"-165"0,0 14 93 0,1 1-1 16,1 3-9-16,0 1-25 0,1 2-26 15,0 4-12-15,0 1 1 16,0 2-24-16,0 6-24 16,4 7-11-16,-1 6 26 15,2 1 6-15,1 5 1 16,5-1-2-16,-3-5 3 15,4-4 1-15,1-6 0 0,1-7 2 16,1-2 14-16,3-13 29 16,4-6 34-16,1-10-13 0,4-8-20 15,2-6-12 1,3-5-16-16,-2-3-9 0,0 2-4 16,-2 1-2-16,-5 7-3 15,-6 6-4-15,-3 8 4 16,-6 6 10-16,-2 8 8 0,-3 6-4 15,-3 4 6-15,0 1-11 16,0 2-11-16,0 10-11 16,-5 9-31-16,-2 9-104 15,-8 5-61-15,-3 4-189 16</inkml:trace>
  <inkml:trace contextRef="#ctx0" brushRef="#br0" timeOffset="38005.442">9637 10303 507 0,'0'0'6'0,"0"0"27"0,0 0 23 0,-4-30 23 15,4 29-8-15,2 1-35 16,-1 5-37-16,1 7 14 15,3 3 26-15,-1 5-5 0,2 1-13 16,3 2-3-16,1 0 4 16,3-4 0-16,1-1-6 15,5-7 1-15,2-5 40 16,7-6 0-16,5-11-10 0,5-10 17 16,4-11 6-16,5-9-9 15,9-9-18-15,2-5-12 16,2-2-1-16,0 3-9 15,-4 4-11-15,-7 7 1 0,-10 5-1 16,-7 9 3-16,-10 4 13 16,-5 8 12-16,-6 3-15 15,-5 5 0-15,-3 4-8 16,-2 4 0-16,-1 1-9 16,-1 2-9-16,-5 6-6 0,0 2 9 15,-5 3-1-15,-3 3 2 16,0 4-40-16,-1 1-45 15,-3-1-65-15,-5-3-139 16,-3-4-508-16</inkml:trace>
  <inkml:trace contextRef="#ctx0" brushRef="#br0" timeOffset="45923.307">20050 10091 747 0,'0'0'5'0,"0"0"-5"0,-28 8 6 0,27-6 51 15,3 1-26-15,9-1 40 0,7-1 41 16,11 0-4-16,10-1-19 15,9-1-28-15,10-3-28 0,8-2-9 16,4-2-8 0,5-1-8-16,-1-2 2 15,3 0 4-15,-1-3-4 16,-3 3 7-16,-7 0 11 16,-8 2 5-16,-10 1-24 15,-12 3-7-15,-13 2 6 16,-8 1 7-16,-6 2 9 15,-6-1 8-15,-3 1 7 0,-2 0-16 0,-6 0-15 32,-4 1-7-32,-4 4-6 15,-6 2-10-15,-5 2-120 0,-3-2-117 16,-2-4-283-16</inkml:trace>
  <inkml:trace contextRef="#ctx0" brushRef="#br0" timeOffset="46661.922">18256 10195 635 0,'0'0'84'0,"0"0"7"16,0 0-80-16,37-7 42 0,0 3 58 16,14 0-3-16,17-1-19 15,16-1-39-15,13-1-12 0,11-2-19 16,9 0-13-16,3-1 1 16,1-2-3-16,-13-1 0 15,-7 3 0-15,-17-1-2 16,-15 2 1-16,-19 1-2 0,-18 4-2 15,-11 1 3 1,-11 0 0-16,-6 3 3 0,-7 2 8 16,-11 3-10-1,-9-4-118-15,-10-1-388 0</inkml:trace>
  <inkml:trace contextRef="#ctx0" brushRef="#br0" timeOffset="47592.664">18043 11486 696 0,'0'0'6'0,"0"0"-4"0,0 0 0 0,0 0-11 16,0 0 15-16,0 0 114 16,66 10-6-1,-8-10-23-15,19 0-15 0,24 2-28 16,23 0-14-16,14 1-10 15,16 0-14-15,15-2-6 0,4-1-2 16,6-4-1-16,0-6 3 16,0-4-3-16,-1-3 3 15,-7-5 82-15,-3 2-26 16,-11 0-13-16,-14 4-14 0,-15 1-17 16,-22 7-12-16,-30 3-3 15,-39 2-63-15,-39-4-299 16</inkml:trace>
  <inkml:trace contextRef="#ctx0" brushRef="#br0" timeOffset="52526.653">5714 10558 356 0,'0'0'21'0,"0"0"27"0,0 0 29 0,-2-29 25 15,1 22-16-15,-1 3 8 16,2 0-17-16,-1 0-16 15,1 2-10-15,0 1-11 16,0 0-4-16,0 0 3 0,0 1-24 16,0 3-22-16,3 4-13 15,2 3 19-15,1 2 8 16,3 2-1-16,-3-1-4 16,3-2 0-16,-1-3-1 15,-1-1 0-15,2-4 9 0,-1-2 15 16,4-2 9-1,2-9 19-15,5-5 10 0,4-10-15 16,6-9-3-16,3-8-16 16,3-5-9-16,-1-4-10 15,2 3-7-15,-4 3 0 0,-2 4 3 16,-6 7-3-16,-4 5 4 16,-3 7 1-16,-6 6 7 15,-4 4-3-15,-4 7-3 0,-3 2 13 16,0 3-3-16,0 0-15 15,-6 8-3-15,-2 6-67 16,-9 2-116-16,-5 4-124 16,-11 0-536-16</inkml:trace>
  <inkml:trace contextRef="#ctx0" brushRef="#br0" timeOffset="53233.145">554 11601 895 0,'0'0'15'0,"0"0"-32"0,20 31 12 0,-10-14 2 16,2 1 3-16,2-3 9 15,2-4 7-15,1-6 4 0,4-7 20 16,0-11 37-16,4-14 23 15,2-11-19-15,3-9-21 16,4-8-22-16,1-6-19 16,0-4-9-16,0 1-5 0,-1 2 2 15,-4 5-1-15,-5 6 4 16,-5 8 9 0,-5 11 3-16,-6 11-6 0,-4 7-5 15,-3 11-2-15,-2 12-5 16,-7 14-106-16,-12 13-188 0,-9 12-503 15</inkml:trace>
  <inkml:trace contextRef="#ctx0" brushRef="#br0" timeOffset="71575.835">3411 11555 809 0,'0'0'44'0,"0"0"36"0,0 0-89 0,45-17 6 0,0 9 20 0,16-1 4 16,13-1 7-16,16-1 20 16,10 1-15-16,14-2-10 15,7 1-3-15,6-1-5 0,4 1-6 16,3-1-4-1,0 0-2-15,-4-1 4 0,-1 0-3 16,-7 1-2-16,-6 0 3 16,-10 3-3-16,-9 1 1 15,-9 5-2-15,-10 3 1 16,-6 4 2-16,-16 5-109 0,-12-1-157 16,-17 2-437-1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2:01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18325 10654 548 0,'2'0'46'0,"6"0"19"0,10 0-52 0,9 0 106 15,16-2-13-15,15-1-11 0,15 0-12 16,13-2-37-1,8-1-18-15,8-1 1 0,3 0-10 16,1 1-12-16,-2 0-1 16,-4-1-6-16,-4 2 4 15,-5 1-4-15,-9 1-89 0,-9-2-181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2:09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 2166 684 0,'-35'-13'1'0,"0"-2"1"0,0 4 0 16,1 1 6-16,-1 3 22 16,-2 1 30-16,0 6 1 0,-1 0-29 15,3 10-12-15,1 8-18 16,2 7-1-16,2 9 0 16,2 11-4-16,0 5 1 15,2 7 1-15,2 4-1 16,2 5 1-16,6 5 0 15,4 2 0-15,7 6 0 0,5 4 0 16,7-1 1-16,12 0 3 16,8 0 3-16,11-6 8 15,9-2 3-15,11-10 7 0,10-6-12 16,7-12-3-16,5-13-3 16,7-15-1-16,2-14 0 15,2-13 1-15,-1-16 11 16,-1-14 10-16,-5-10-4 15,-7-11 23-15,-7-7 10 0,-9-6-6 16,-16-3-8-16,-11-4 10 16,-16-2 2-16,-15-2-27 15,-11 0-9-15,-17-1 6 16,-12 1-8-16,-11 4-7 16,-11 5 0-16,-10 11-5 0,-8 11-1 15,-7 18 6-15,-3 20-15 16,-2 21-20-16,5 23-1 15,6 16-2-15,9 14 8 0,12 6-20 16,15 5-37 0,15 2-29-16,14 0-72 0,12-2-84 15,6-3-189-15</inkml:trace>
  <inkml:trace contextRef="#ctx0" brushRef="#br0" timeOffset="1384.238">1830 3301 497 0,'-3'-35'60'0,"2"2"-30"0,1-1 25 16,9-1 21-16,2 1-5 0,8 2-33 16,3-1-18-16,2 5-9 15,4 5-5-15,0 6-4 16,4 5-3-16,0 6 0 15,2 6 2-15,1 9 0 0,2 8 8 16,1 8 8-16,4 8-3 16,1 10-1-16,0 8-8 15,2 9 3-15,-3 8-4 16,-2 7 1-16,-1 7 0 0,-4 8-5 16,-3 8 1-16,-4 9 2 15,-2 9-5-15,-3 9 43 16,-1 12-26-16,-2 6 1 15,-1 10-10-15,-2 7-3 0,-1 9 0 16,-3 4 4-16,-1 5-7 16,-5 6 0-16,-3 4 1 15,-1 4-1-15,-3 6 1 16,0 8 0-16,0 4-1 0,-3 5 2 16,0 2 0-16,2 2-3 15,-1 4 3-15,2-5-1 16,0-2-1-16,2 0 3 15,2-2 10-15,3-3-1 16,2-3-3-16,-1-2-8 0,4-4 1 16,1-3 1-16,3-5-2 15,1-2 10-15,4-6 12 16,0-6-7-16,3-5-2 16,1-6-10-16,1-4-1 0,0-5 1 15,0-5-2-15,0-4-2 16,1-4 3-1,2-4-1-15,0-6 3 0,0-4-3 16,1-4 1-16,-3-6-2 16,1-4 0-16,-2-3-1 15,-1-4 2-15,-1-7-1 16,-3-3-1-16,0-6 2 0,-3-6-1 16,0-6 1-16,1-8 13 15,-1-4 0-15,1-8-12 16,-1-7 0-16,0-7-4 15,1-7 2 1,-2-7-2-16,1-7 0 0,0-6 3 0,2-10-1 16,1-3 1-16,0-7-1 15,1-3 5-15,0-11 10 16,2-6 0 0,1-7-12-16,-2-8-3 0,-1-8-4 0,0-9 9 15,-2-9-4 1,-2-7 4-16,-4-7-5 15,-1-9 4-15,-3-3 1 0,-1-7-5 0,-5-5 5 16,-2-1-10-16,-2-4 12 16,-3 0-3-1,-6-1-4-15,-2 1-1 0,-2 5 3 16,-2 4-3-16,1 4 2 16,1 11 2-16,1 9-4 0,0 12 1 15,2 10 2 1,2 11 13-1,-2 9 14-15,0 9-6 0,3 5-10 0,-1 7-4 16,4 2-6-16,1 2-5 0,3 1-25 16,0 0-80-1,0 1-71 1,0 5-112-16,0 1-29 0</inkml:trace>
  <inkml:trace contextRef="#ctx0" brushRef="#br0" timeOffset="1631.692">3605 11083 998 0,'0'0'10'0,"0"0"-33"0,0 0 28 0,0 0-3 0,20-36 12 15,-3 26 3-15,7 4 0 16,1 6 3-16,5 1-12 15,-2 13 1-15,0 9 7 16,-2 8-5-16,-3 9-3 16,-3 9 3-16,-3 7-8 15,-5 7-3-15,-3 3-123 0,-9 2-107 16</inkml:trace>
  <inkml:trace contextRef="#ctx0" brushRef="#br0" timeOffset="2437.423">3920 11084 427 0,'0'0'9'0,"20"-32"-2"0,-11 13 0 0,-2-3 18 0,-3-5 25 15,-4-9 14-15,0-10-26 16,-4-12-27-16,-5-15-3 15,-4-16 5-15,-3-16-20 16,-3-14 15-16,-2-17-10 0,-1-13 3 16,-2-11-3-16,0-8-1 15,-1-8 11-15,0-5 14 16,-1-6 9-16,2-4 25 16,0-4-11-1,2-7-17-15,2-2-6 0,2-8 7 16,2-4 6-16,3-2-11 0,3-6-17 15,0-1-7-15,2-5-18 16,1 2-9-16,0 3-28 0,0 4-1 16,-1 6 47-1,2 4 6-15,-3 10 14 16,-1 9-1-16,2 7 27 0,-3 6 17 16,1 3 3-16,2 7-3 15,2 1 18-15,2 3-9 0,4 3-23 16,0 7-26-1,4 11-12-15,-1 12 0 0,2 14 1 16,-3 18-3-16,-2 19 1 16,-3 15 0-1,-4 15 1-15,-7 13 3 0,1 11 0 16,-2 8 0-16,-1 4-4 16,3 4-19-16,-2 0-16 15,5 1-63-15,-1-1-70 0,0 1-33 0,-1 0-56 31</inkml:trace>
  <inkml:trace contextRef="#ctx0" brushRef="#br0" timeOffset="2721.495">3040 3605 1218 0,'0'0'0'0,"7"-29"-15"0,9 8 4 0,12-7 6 15,6-5 6-15,9-4-1 16,8-2 1-16,5 1 1 16,5 2-5-16,2 4 3 15,1 6 1-15,-4 12-9 16,-5 9-13-16,-6 10 3 0,-6 15 11 16,-9 14 3-16,-7 9 7 15,-9 10-2-15,-4 6 3 16,-4 4-1-16,-2 1-2 15,-1-1 3-15,1-7-3 0,1-6-121 16,2-12-151-16,1-9-271 16</inkml:trace>
  <inkml:trace contextRef="#ctx0" brushRef="#br0" timeOffset="3540.85">3585 3373 1079 0,'9'-43'88'0,"2"-4"-118"0,8-1-66 15,10 0 92 1,5 3-8-16,8 4 7 0,5 5-5 15,5 10 5-15,4 7 1 16,3 6 0-16,1 11 0 16,4 7 0-16,-2 15-1 15,0 15 4-15,-4 14-2 0,-2 16 1 16,-5 17 6-16,-2 19 21 16,-8 20 22-16,-3 19 18 15,-4 19-13-15,-5 19-16 16,-2 18-18-16,-2 21-13 15,-3 19 2-15,-4 15-35 0,-4 15-95 16,-2 13-34-16,-4 12 57 16,-4 10 73-16,-4 7 30 15,0 6 1-15,-3 10 45 16,0 6 6-16,0 1 2 16,0-1 24-16,3 0-2 15,3-8-5-15,6-6-28 16,4-7-24-16,5-9-10 15,4-7-6-15,5-8-3 0,5-6-3 16,3-13 3-16,4-11-3 16,1-16 3-16,6-12 6 15,5-18-1-15,2-21 2 16,3-19-4-16,4-21-1 0,2-22 3 0,2-22-1 16,-2-19-2-16,0-21 2 15,-2-17-6-15,-3-17-3 16,-3-17 3-1,-2-13 0-15,-5-14-1 0,-2-18 2 0,-5-14-5 16,-1-18 0 0,-6-20 7-16,-2-16-7 0,-7-12 12 15,-2-12-5 1,-5-8-4-16,-4 0-9 0,-4 7-24 16,-4 12-5-1,-3 12 0-15,-2 17 27 16,-5 18 11-16,-3 13 2 0,-6 14 2 15,-1 8 22 1,-2 6-3-16,-2 6-14 0,-1 3-3 16,4 1-2-16,1 3-5 15,4 1 2-15,4 1-4 16,1 3-12-16,3 1-58 16,1 3-53-16,2 3-44 0,0 9-76 15,-5 6-5-15</inkml:trace>
  <inkml:trace contextRef="#ctx0" brushRef="#br0" timeOffset="3810.12">5610 11014 1268 0,'0'0'-29'0,"-3"-28"21"0,9 10-11 0,15-5 16 15,8 3 4-15,9 3-1 16,3 7 6-16,5 10-2 16,2 10 0-16,-2 15 0 15,-6 13 0-15,-6 10 1 0,-10 10 1 16,-5 5 1-16,-9 3 0 16,-7 0 0-16,-3-2-5 15,-3-6 1-15,-5-10-2 0,-1-14-83 16,1-20-163-16,-4-19-128 15</inkml:trace>
  <inkml:trace contextRef="#ctx0" brushRef="#br0" timeOffset="4334.723">5732 10977 1376 0,'0'0'-51'0,"4"-32"-176"0,-4-13 155 15,-2-21 78-15,-6-20 15 16,-3-21 12-16,-5-20-24 15,-3-22-5-15,-4-21-1 16,-2-17 0 0,-6-21 0-16,-2-20 8 0,0-20 18 15,-1-16-3-15,3-15-12 16,7-16 5-16,3-8-5 0,10-2-5 0,6-1 1 16,2-3-2-1,3 5-6-15,3 7-12 0,-1 3-47 16,-1 3-15-16,2 11 20 15,-1 15 14-15,2 13 32 16,-1 19 10-16,-1 20 28 16,4 25 44-16,-3 22 7 15,-1 23-15-15,-1 22-17 16,0 20-9-16,-1 17-7 16,0 18-9-16,0 13-17 15,0 10-8-15,-4 10 0 0,0 7-45 16,-5 5-63-1,-1 2-62-15,-5-1-91 16,-5 4-292-16</inkml:trace>
  <inkml:trace contextRef="#ctx0" brushRef="#br0" timeOffset="4578.691">4929 3588 1272 0,'0'0'0'0,"13"-41"-19"0,10 18 7 0,13 0 8 16,10 5 2-16,9 6 4 15,10 7 2-15,6 7 3 16,2 13-6-16,1 15 3 0,-6 16 3 16,-6 18-3-16,-14 20 1 15,-13 20-7-15,-15 27-26 16,-16 24 9-16,-18 25-64 0,-21 27-118 15,-23 22-375-15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2:36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2433 3993 821 0,'0'0'4'0,"0"0"-9"0,0 0-20 0,0 0 5 0,4 27 11 16,9-16 0-16,7 2 9 15,9 2 19-15,8-2 18 16,8-1 0-16,13-1-1 15,10-2-16-15,7-1-9 16,10-3 3-16,10 1-1 0,7-4 19 16,10 0 1-16,9-2-2 15,8 0 1-15,12-3-12 16,6-4 7-16,9 1-4 16,3-1-20-16,3 0 5 0,-2-1 3 15,-3 1-1-15,-5 1 6 16,-5-1-1-16,-9 3-6 15,-10 0 2-15,-11 4 3 16,-15 0-6-16,-21 2-3 0,-30-2-92 16,-29-7-1063-16</inkml:trace>
  <inkml:trace contextRef="#ctx0" brushRef="#br0" timeOffset="1089.241">5858 4117 869 0,'0'0'23'0,"0"0"-31"0,0 0-13 16,50 3 21-16,-14 1 6 0,12 2 29 16,16-2 27-16,12 2-18 15,16-2 2 1,13 0 25-16,18-1-13 0,14-1-18 16,14-2-27-16,18 0-7 0,10-3 5 15,13-2-116 1,8-2-64-16,7-2-40 15,6-3-103-15</inkml:trace>
  <inkml:trace contextRef="#ctx0" brushRef="#br0" timeOffset="7589.535">2847 5327 960 0,'0'0'-8'0,"44"2"-10"0,-9 0 9 0,14 1 5 0,8 1 3 15,10 2 3-15,10 1 0 0,9 3 3 16,11 4-4-1,7 3 7-15,10 1 6 16,8 0-9-16,8 1-2 16,7-3 3-16,5-1-2 15,4-2-1-15,5-5-2 16,3-1-2-16,4-2 3 0,1-3 6 16,5-2 46-16,0 0-30 15,2 1-11 1,3-1-12-16,-4 0 2 0,-4-3-159 15,-4-11-632-15</inkml:trace>
  <inkml:trace contextRef="#ctx0" brushRef="#br0" timeOffset="8397.394">8621 5724 700 0,'56'-8'5'16,"12"1"5"-16,12 3 39 0,13 1-1 0,7 0-29 16,10 3-8-16,11 2 2 15,10 3 28-15,10 2 1 0,7 2 1 16,12 1-17-16,8 1-6 16,8 0-12-16,5-1-4 15,7-1 2-15,1-2-5 16,6 1 2-16,1-3 0 0,2 2-4 15,1-1 4-15,-1 3 4 16,-2 4-2-16,-5 7 1 16,-9 4-2-16,-15 4-32 15,-22-1-402-15</inkml:trace>
  <inkml:trace contextRef="#ctx0" brushRef="#br0" timeOffset="27403.317">4965 13490 867 0,'0'0'-43'0,"26"18"-20"0,-2-5 60 0,6-1 1 0,5-1 4 16,2-4-1-16,2-4 1 15,-1-3 3-15,1-1 0 16,-1-6 0-16,-1 0 0 15,1 0-3-15,1 0 3 16,1-3-3-16,4 3 2 0,3 0 0 16,3-1-3-16,2 1 0 15,3 0 3-15,3 3-3 16,0 4 6-16,3 2 25 16,4 7-14-16,5 3-7 0,6 2-1 15,2 1-5-15,1-1 0 16,4-4-3-16,-3-3 1 15,1-5 1-15,-3-2-2 16,3-6 0-16,-1-4 0 16,1-3-2-16,-3-1 2 0,1-2 8 15,0 1 21-15,2 2-13 16,4 2-11-16,1 5-5 16,1 5 1-16,3 2 0 0,2 10 6 15,2 4-4-15,2 4-1 16,4 4-1-16,4-2 6 15,2-2-2-15,4-5-2 16,1-6-1-16,0-6-3 16,-2-3 44-16,1-8 4 15,1-5-25-15,-4-2-4 0,-1-1-10 16,-3-4-6 0,0 1 2-16,-1-1-4 0,2 1 2 15,-3 2 5-15,1 3 7 0,0 6-3 16,1 4 4-16,-1 4 0 15,-3 1 3 1,0 6-14-16,-4 2 1 0,-4 1-3 16,-4-1 0-16,-4 2-2 15,-10-3-9-15,-9-7-199 16,-12-10-400-16</inkml:trace>
  <inkml:trace contextRef="#ctx0" brushRef="#br0" timeOffset="29743.162">10637 5429 835 0,'0'0'-9'0,"59"-2"-7"0,-10-3 16 0,17-2 17 16,10-6-2 0,14 0-5-16,9-5 0 0,8-2-4 15,4-2 0 1,2-1 0-16,-1 0-1 0,-3 0-1 16,-3 3-2-1,-8 0-1-15,-7 5 2 0,-10 2 0 0,-14 5-2 16,-10 5 0-1,-14 3-1-15,-17 7-2 16,-18 5-122-16,-13 3-276 16</inkml:trace>
  <inkml:trace contextRef="#ctx0" brushRef="#br0" timeOffset="37081.841">15358 7927 204 0,'-5'-13'237'0,"3"0"-236"0,2-2 12 16,3-1 48-16,5 0-12 16,1 2 21-16,1 1 9 0,2 4-1 15,-2 1-29-15,-2 6-4 16,1 2-2-16,-5 2-24 15,-3 9-12-15,-1 4 1 16,-4 8 11-16,-7 5-1 16,-8 5-5-16,-6 6-3 15,-3 0-2-15,-6 2-3 0,0-3-1 16,1-3 1-16,1-6-1 16,3-6 90-16,3-7-60 0,4-3 9 15,8-6 2-15,3-6-7 16,6-1 18-16,5-3-18 15,6-5-24-15,9 3-13 16,7 0-5-16,6 3-1 16,4 2 3-16,5 4 0 15,4 7 1-15,-1 3 3 16,2 3-2-16,-2 0 0 16,-3 0 3-16,-2 1-3 0,-3-2 1 15,-5-2-74-15,-2-1-73 0,-7-3-120 16,-1-4-369-16</inkml:trace>
  <inkml:trace contextRef="#ctx0" brushRef="#br0" timeOffset="37878.463">21219 7478 941 0,'0'0'6'15,"0"0"3"-15,0 0 27 0,0 0 43 0,0 0-13 16,0 0-34-16,38-8-5 16,-8 11-6-16,8 2-7 15,8 2-3-15,6-1-4 0,4 2-5 16,-2 1-1-16,-2-1 1 16,-2 2-2-16,-8 0 1 15,-6 1 1-15,-7 0-3 0,-7 0 3 16,-6 0-3-16,-8 3 0 15,-8 2-2-15,-5 4 3 16,-10 1 2-16,-9 3 3 16,-4 4 5-16,-11 3 35 15,-3 0 10-15,-4 3-1 0,2 0-18 16,3-1 4-16,6-2-16 16,6-4-4-16,7-6-9 15,6-4-10-15,8-4 1 16,2-6 0-16,5-1-2 15,1-2 9-15,1-1-2 0,6-3-4 16,0-3-15-16,0-10-190 16,-2-6-303-16</inkml:trace>
  <inkml:trace contextRef="#ctx0" brushRef="#br0" timeOffset="56481.424">15724 8162 434 0,'-7'-7'31'0,"3"1"-11"0,1 1 24 15,0 1 19-15,3 0-6 0,4 0-13 0,3 1-24 31,5 0-17-31,2 0 9 16,5 2 36-16,4 0-27 16,4 1 0-16,10 0 1 0,10 0 0 15,9 0 10-15,16 0 28 16,15 0-26-16,14-1-21 16,14-2-9-16,9-2 0 15,13-1 1-15,11-3-5 0,7-1 2 16,10-3 1-16,12-2-2 15,7-3 0-15,11-1-1 16,7-3 2-16,10-1 0 16,7-2 20-16,3-1 18 0,6-1-1 15,0 0 6-15,4 0-2 16,-4 0 1-16,-6 1-7 16,-5 4-12-16,-12 0-7 15,-13 3-12-15,-17 4 6 0,-26 7-9 16,-25 4-3-16,-35 4 3 15,-47 0-60-15,-44 4-517 16</inkml:trace>
  <inkml:trace contextRef="#ctx0" brushRef="#br0" timeOffset="57858.931">16890 7158 555 0,'0'0'116'0,"0"0"-57"0,0 0 42 15,-12-38-20-15,6 24-21 16,-3-4 0-16,-3 1-14 16,-2-2-18-16,-3-1 0 15,-3 0-4-15,-1 4 2 16,-2 1 28-16,1 8-11 0,-4 4-22 15,0 5-13-15,-4 9-5 16,-1 8 1-16,-2 7-5 0,-4 4-1 16,3 4 1-1,-1 2 1-15,7-1 0 16,2-4 0-16,7-2-3 16,7-6 1-16,5-4 2 0,4-5-2 15,3-3 2-15,0-4-3 16,5-4-99-16,-2-3-45 15,0-5-32-15,-1-8-104 0,-2-5-297 16</inkml:trace>
  <inkml:trace contextRef="#ctx0" brushRef="#br0" timeOffset="58091.178">16358 7024 652 0,'0'0'88'0,"0"0"-59"0,-18 31 7 16,9-8 18-1,1 5-5-15,-3 4-16 16,0 3-9-16,-4 3-10 16,2-2-9-16,1 0-1 15,2-4-3-15,5-6 2 0,1-6 67 16,4-9-9-16,9-8-22 16,8-3-8-16,7-8 30 15,6-5-19-15,6-7-31 0,3-1-7 16,3-4-2-16,0 1-101 15,-6 2-107-15,-5 0-110 16</inkml:trace>
  <inkml:trace contextRef="#ctx0" brushRef="#br0" timeOffset="58518.775">16827 6975 1041 0,'0'0'8'15,"-29"-45"5"-15,11 20 48 16,-4-7-31-16,-4-4-2 15,-4 1 7-15,-9 1-12 16,-4 2 5-16,-8 6-3 0,-4 8 13 16,-10 10-20-16,-9 8-14 15,-3 13-6-15,-8 11 3 16,-2 9-3-16,1 7 2 16,4 3 12-16,6 5-7 0,10-3 15 15,10-4-13-15,12-2-5 16,10-5-1-16,13-6 0 15,8-4-1-15,8-5 1 16,5-5-7-16,6-5-84 0,3-3-65 16,-2-6-120-16,-3-6-294 15</inkml:trace>
  <inkml:trace contextRef="#ctx0" brushRef="#br0" timeOffset="58757.435">15586 6855 903 0,'0'0'19'16,"-25"40"-21"-16,12-5 8 0,0 14 18 16,-2 7-11-16,2 2-1 15,2-2-7-15,4-6-2 16,5-7 3-16,2-13-4 16,4-9 39-16,8-10 25 0,6-9-10 15,8-5 21 1,6-10-13-16,9-7-39 15,8-5-15-15,3-7-6 0,4-2-2 16,2 1-124 0,-6 0-141-16,-5 4-165 0</inkml:trace>
  <inkml:trace contextRef="#ctx0" brushRef="#br0" timeOffset="59140.766">16529 6806 1038 0,'-12'-45'23'0,"-5"-6"-17"16,-3-6 19-16,-5-1-15 15,-6 0-3 1,-9 3 1-1,-4 7 8-15,-10 8 8 0,-2 11 7 0,-6 12-18 16,-8 14-10 0,-4 11-3-16,-2 17 3 15,-8 17-11-15,-3 14 7 16,3 16 0-16,1 14-1 0,4 9 1 16,10 6-1-16,10-1 8 15,11-4 5-15,12-9 0 16,14-8-5-16,12-12-3 15,10-13-1-15,4-13 0 16,8-11-3-16,4-14-64 0,-1-14-34 16,-1-9-37-16,-8-19-55 15,-6-10-227-15</inkml:trace>
  <inkml:trace contextRef="#ctx0" brushRef="#br0" timeOffset="59391.375">15134 6820 1059 0,'-9'35'-10'16,"2"12"1"-16,2 16 17 0,0 9 8 15,4 2-5-15,1-1-4 16,4-10-4-16,6-13 1 16,5-16-5-16,7-19 7 15,5-15 106-15,5-12-3 0,6-13-48 16,4-9-27-16,2-9-19 15,0-2-12 1,-2 1 2-16,-4 4-8 0,-8 5-44 16,-5 9-94-16,-4 4-85 15,-5 6-85-15</inkml:trace>
  <inkml:trace contextRef="#ctx0" brushRef="#br0" timeOffset="61834.602">14865 4346 1040 0,'0'0'66'0,"50"-8"-63"0,-3-5 74 0,15-4-24 16,15-7-36-16,5-1-13 15,4 0 4-15,0 2-3 16,-10 3-4-16,-10 1 0 16,-12 3-64-16,-12 5-43 15,-16 3-18-15,-11 2-24 16,-11 2-82-16,-8 4-112 15</inkml:trace>
  <inkml:trace contextRef="#ctx0" brushRef="#br0" timeOffset="62039.787">15499 3956 387 0,'-2'-27'165'0,"1"4"13"0,1 9-12 15,0 6-40-15,4 8-55 0,1 10-46 16,0 11-30-1,2 8 31-15,0 7 16 16,-2 5-17-16,0 3-9 16,-1-3-10-16,-1-4-1 0,1-6 4 15,0-6-22 1,-2-8-144-16,-2-11-115 0,0-6-409 16</inkml:trace>
  <inkml:trace contextRef="#ctx0" brushRef="#br0" timeOffset="62300.27">14641 4104 1253 0,'0'0'19'15,"38"-32"-18"-15,15 4-1 16,16-5 13-16,15-4 14 0,10-2-19 16,-1 3-4-16,-4 6 0 15,-9 6-2-15,-11 5 0 16,-14 8-92-16,-17 6-39 16,-24 5-52-16,-18 7-140 0,-24 10-225 15</inkml:trace>
  <inkml:trace contextRef="#ctx0" brushRef="#br0" timeOffset="62558.578">14714 4094 898 0,'0'0'2'0,"0"0"44"16,0 0 15-16,0 0-37 0,0 0-37 15,0 46 11-15,6-7 10 16,1 6 1-16,-2 2-2 15,-2-5 0-15,-2-6-2 16,-1-9-2-16,0-10 79 16,0-9 20-16,0-3-15 0,-2-3-8 15,2-1-50-15,3 2-24 16,6-1-17-16,9 1 11 16,9-2-2-16,5-1-153 0,6-10-216 15</inkml:trace>
  <inkml:trace contextRef="#ctx0" brushRef="#br0" timeOffset="62868.214">16268 3983 1131 0,'0'0'78'0,"0"0"-11"0,50-31-59 16,-3 11 40-16,12 0-26 15,4-2-17-15,2 1-3 16,-2 3 1-16,-5 1-5 15,-11 1-70-15,-11 4-47 16,-12 1-64-16,-11 6-22 0,-13 1-93 16</inkml:trace>
  <inkml:trace contextRef="#ctx0" brushRef="#br0" timeOffset="63093.901">16702 3610 799 0,'0'0'126'0,"0"0"-11"0,0 0-116 16,0 0 20-16,18 38 53 15,-11-12-26 1,0 4-21-16,0-2-13 0,0 0-7 0,0-3 1 16,-2-4-2-1,0-4 1-15,-1-5 1 0,-1-1 1 31,-3-6-106-31,0-3-183 16</inkml:trace>
  <inkml:trace contextRef="#ctx0" brushRef="#br0" timeOffset="63342.482">16154 3714 1282 0,'0'0'5'15,"34"-40"-4"-15,14 14 0 16,19-2-1-16,13-2 9 16,2 0 23-16,1 4-26 15,-7 3-3-15,-10 8-1 0,-16 5-65 16,-18 7-96-16,-18 3-68 15,-16 8-211-15</inkml:trace>
  <inkml:trace contextRef="#ctx0" brushRef="#br0" timeOffset="63565.408">16115 3726 892 0,'0'0'6'16,"0"0"21"-16,-29 15-1 0,29 6-29 15,7 10 5-15,6 7 7 16,5 9 0-16,3-3-1 16,3-3-3-16,4-6 0 15,-2-9 6-15,-1-11 51 0,-5-8 17 16,-4-7-18-16,-2 0 8 16,-6-7-31-16,-2-3-27 15,-1-4-41-15,-1-4-363 16</inkml:trace>
  <inkml:trace contextRef="#ctx0" brushRef="#br0" timeOffset="64375.563">16817 6709 680 0,'0'0'145'0,"-3"-28"-48"0,0 28-28 0,3 6-59 0,0 11-15 16,0 4 4-16,3 6-111 16,-3 2-431-16</inkml:trace>
  <inkml:trace contextRef="#ctx0" brushRef="#br0" timeOffset="69017.206">22226 7374 783 0,'0'0'46'0,"0"0"37"0,0 0 95 16,0 0 0-16,-24-36-86 0,17 3-30 15,4-9-4-15,-2-9-7 16,1-10-12-16,1-5-15 16,-1-7-11-16,1-6-10 15,1 0-3-15,1 6 2 16,-2 8-3-16,0 13-1 0,0 14 2 15,-1 15 0-15,-1 15 0 16,-3 9-2-16,-2 16-12 16,-1 11-78-16,1 10-31 15,2 5-78-15,1-2-90 0,2-2-240 16</inkml:trace>
  <inkml:trace contextRef="#ctx0" brushRef="#br0" timeOffset="69286.738">21940 6859 434 0,'0'0'412'16,"-28"-12"-293"-16,19 7 5 15,3 0-14-15,6-1-28 16,7-4-43-16,8-5-23 0,10-7-1 16,7-3 24-16,9-3-7 15,4 0-19-15,2 2-5 16,-2 5-3-16,-5 7-4 15,-5 9 0-15,-5 5 0 0,-7 9-3 16,-4 9 2-16,-4 6 0 16,-5 9 0-16,-6 5 3 15,-1 4-5-15,-3 2-60 16,-2-1-98-16,-5-6-85 16,-5-9-151-16</inkml:trace>
  <inkml:trace contextRef="#ctx0" brushRef="#br0" timeOffset="73091.965">21837 6043 1102 0,'0'0'4'0,"0"0"0"0,-37-30 27 0,26 32 22 15,-3 10-48-15,-1 7-1 0,-1 2-9 0,5 1 10 16,3-3-5-16,4-3 0 16,4-5 0-16,3-6-2 15,6-5 3-15,4 0 4 16,3-6 2 0,4-3-2-16,1-2-2 0,2-1-4 15,1 2 3 1,-4 2-2-16,-2 4 1 15,-4 4 1-15,-7 8-3 0,-3 8 2 16,-4 10 7-16,-4 7 0 0,-3 6-2 16,-5 3 1-16,0 0-7 15,2-3 2 1,5-7-1-16,3-6-1 16,3-11 21-16,9-5 49 15,6-9-6-15,8-2 14 16,1-11-10-16,6-4-20 0,4-6-12 15,1-1-15-15,0-4-12 16,-2 1 2-16,-6 3-9 16,-4 3 4-16,-7 5 0 15,-5 4 4-15,-5 3 5 0,-4 4 2 16,-3 3-7-16,-3 1-5 16,-6 1-8-16,-1 5-3 15,-4 2 4-15,-3 1-50 16,0 3-31-16,-1-2-28 0,0 0-57 15,2-2-40-15,-2-5-121 16</inkml:trace>
  <inkml:trace contextRef="#ctx0" brushRef="#br0" timeOffset="75442.873">21892 5354 621 0,'-59'0'3'0,"-1"5"-3"0,-2 11 7 0,1 6 43 0,-1 8-12 15,3 9 6-15,0 9 7 16,2 10-1-16,3 10-4 16,8 8-13-16,7 10-15 15,9 5-9-15,11 2-5 16,15-1-1-16,11-1 5 0,20-8 4 15,13-7 1-15,15-8-2 16,10-8-3-16,6-11-1 16,7-11-2-16,-1-8 1 15,3-12-3-15,-2-7-2 16,-3-9 3-16,-2-3-3 0,-2-9-2 16,-8-10 5-16,-4-8-3 15,-7-7 2-15,-7-8 2 16,-7-7 3-16,-7-10 39 0,-6-9 33 15,-8-9 2-15,-8-10-8 16,-8-4-19-16,-7-3-19 16,-13 6-17-16,-8 8-9 15,-12 17 10-15,-10 17 23 16,-8 20-24-16,-6 17-18 0,-9 15-2 16,-6 18-4-16,-5 12-61 15,-4 9-132-15,-12 8-174 16</inkml:trace>
  <inkml:trace contextRef="#ctx0" brushRef="#br0" timeOffset="76054.465">16913 6883 924 0,'0'0'72'0,"-10"-41"48"0,7 35-20 16,3 6-18-16,1 11-64 16,4 10-30-16,2 6 15 0,1 8 2 15,1 6 0-15,1 2 3 16,-2 0-15-16,1-7-124 16,-1-6-129-16,-1-9-123 15</inkml:trace>
  <inkml:trace contextRef="#ctx0" brushRef="#br0" timeOffset="76273.142">17041 6878 773 0,'0'0'111'16,"-34"21"-79"-16,11 5 18 16,0 5-23-16,0 1-5 15,2-2-2-15,4-4-9 16,9-6 5-16,5-6 72 0,7-8-50 15,11-3-14-15,5-3 22 16,4 1-15-16,6-1-22 16,5 0-4-16,2-1-3 15,-3-1-103-15,-2-1-88 0,-4 1-138 16</inkml:trace>
  <inkml:trace contextRef="#ctx0" brushRef="#br0" timeOffset="76537.118">17202 7182 914 0,'0'0'170'0,"0"0"-3"16,-36-3-38-16,29-2-36 15,4-2-12-15,2-1-32 16,1 0-28-16,6 1-20 0,3 1-2 16,3 4-5-16,-1 2 5 15,-1 2-7-15,-1 9 4 16,-6 4 4-16,-3 5-5 15,-5 3 3-15,-6 2-2 0,-6 3-21 16,0-1-29-16,0-3-28 16,2-6-66-16,5-6 1 15,4-9-32-15,5-6-4 16,2-15-160-16</inkml:trace>
  <inkml:trace contextRef="#ctx0" brushRef="#br0" timeOffset="76806.264">17220 6885 766 0,'0'0'213'16,"0"0"-98"-16,0 0-113 16,14 35 92-16,-8-6-52 15,1 1-32-15,-2-5-3 16,3-2-4-16,-2-10-3 16,0-7 3-16,1-6 21 15,-2-9 100-15,0-7 0 0,-1-5-65 16,2-5-31-16,-3-5 1 15,0 1-10-15,1-4-10 16,-3 4-9-16,2 3 1 16,-2 7 0-16,1 7-9 0,-2 11-39 15,-4 9-58-15,-6 12-77 16,-3 5 9-16,-6 7-109 16,-3-1-273-16</inkml:trace>
  <inkml:trace contextRef="#ctx0" brushRef="#br0" timeOffset="77056.692">16798 6850 960 0,'-40'35'33'15,"2"10"3"-15,10 11 39 16,11 4 0-16,17 2-52 16,11-2-11-16,20-8-6 15,16-12-1-15,10-12 3 0,11-12-5 16,5-14-56-16,-1-8-68 16,-7-15-95-16,-6-12-237 15</inkml:trace>
  <inkml:trace contextRef="#ctx0" brushRef="#br0" timeOffset="77203.297">17391 6713 1005 0,'3'-31'234'0,"1"14"-68"15,2 14-45-15,4 8-95 16,3 15-28-16,1 11 7 16,1 9-2-16,-3 10 3 0,-4 7-2 15,-6 6-1-15,-4 0-158 16,-11-8-180-16,-3-6-702 15</inkml:trace>
  <inkml:trace contextRef="#ctx0" brushRef="#br0" timeOffset="77520.59">18051 6677 1115 0,'-1'-32'9'0,"1"3"8"16,3 9 65-16,4 10-19 0,1 10-43 15,-1 12-17-15,1 13-4 16,1 11 8-16,-1 10 0 16,2 7-2-16,-1-1-61 0,-1-5-210 15,0-6-320-15</inkml:trace>
  <inkml:trace contextRef="#ctx0" brushRef="#br0" timeOffset="77791.59">18235 6600 416 0,'0'0'216'0,"0"0"-206"0,-33 22-4 16,20-6 8-16,3 0 4 16,-4 5-2-16,1-1 42 15,-2 5 46-15,3 0-31 16,-2 0 2-16,4 1 21 0,4-3-19 15,6-5-26-15,1-5-32 16,12-6-7 0,8-4 12-16,7-3 8 15,3-3-19-15,5-4-7 16,0-2-13-16,-2-1-134 16,-6 0-104-16,-8 3-152 0</inkml:trace>
  <inkml:trace contextRef="#ctx0" brushRef="#br0" timeOffset="78360.178">18396 6798 891 0,'0'0'197'0,"0"0"-73"0,0 0 24 16,0 0-91-16,0 0-31 15,0 0-34-15,0 0 4 16,-3 31 5-16,9-18 2 15,0 2-72-15,-1-1-134 16,0-3-204-16</inkml:trace>
  <inkml:trace contextRef="#ctx0" brushRef="#br0" timeOffset="78884.538">18316 6885 985 0,'0'0'112'16,"0"0"4"-16,-13-31-2 0,23 17-89 15,4-2-15-15,6 1-8 16,1 2-1-16,1 6 0 0,-2 7-2 15,-5 2-3 1,-6 11-2-16,-6 4 0 0,-5 8 2 16,-8 1 4-1,-5 2-1-15,0 1 2 0,-3-2 0 0,5-5-3 16,3-3 13-16,4-6 46 16,6-3-20-1,0-6-24-15,8-4-5 0,3 0 4 16,2-3 4-1,3-6-9-15,3-2-2 0,3-1-1 16,-1-2-13-16,0 2-101 16,-1 0-123-16,0 4-151 15</inkml:trace>
  <inkml:trace contextRef="#ctx0" brushRef="#br0" timeOffset="79120.995">18589 7024 612 0,'0'0'409'0,"0"0"-260"0,0 0-7 0,-31 5-58 16,28-7-9-16,2-3-24 31,2-3-18-31,6 1-29 16,3-1-5-16,0 2 2 0,0 1-2 16,-1 4-3-16,-4 1 1 15,-1 7-3-15,-4 3 0 16,-6 6 5-16,-4 1 1 15,-2 2 1-15,-2 0-19 16,0-3-62-16,3-4-84 0,2-5-39 16,5-7-60-16,4-7-175 15</inkml:trace>
  <inkml:trace contextRef="#ctx0" brushRef="#br0" timeOffset="79393.881">18605 6613 692 0,'2'-37'190'0,"1"14"35"16,-2 15-52-16,3 10-75 16,2 12-101-16,3 6 6 0,2 5 0 15,2 0 0-15,1-4 0 16,2-4 0-16,0-9 1 16,-1-7-1-16,-3-4 7 15,-2-8 52-15,-1-6 30 16,-1-3-40-16,-4-4-14 15,-2 1-13-15,-1 1-9 0,-1 4-12 16,0 4-3-16,-1 8-2 16,-1 6-9-16,0 10-136 15,1 7-101-15,1 6-26 16,0 1-231-16</inkml:trace>
  <inkml:trace contextRef="#ctx0" brushRef="#br0" timeOffset="79628.728">18826 6691 969 0,'0'0'149'0,"0"0"-2"0,20-29-45 16,-12 19-22-16,1 3-28 16,-1 1-41-16,-1 3-7 15,-2 3-6-15,-3 5-5 16,-2 4-1-16,0 5-20 0,-5 2 22 16,-2 1 7-1,2-2-2-15,-2 1 0 16,5-6 2-16,2-2 11 0,3-4 5 15,6-3-4-15,3-2-3 16,4-7 0-16,1-5-5 16,0-4-92-16,-2-3-166 0,-2-5-281 15</inkml:trace>
  <inkml:trace contextRef="#ctx0" brushRef="#br0" timeOffset="79771.797">18987 6412 1012 0,'0'0'220'0,"0"0"-3"0,0 0-193 15,6 36 18-15,-2-5 34 16,2 7-41-16,-2 6-10 0,-4 7-15 16,-1 4-5-16,-13 3 0 15,-11 3-171 1,-10 0-246-16</inkml:trace>
  <inkml:trace contextRef="#ctx0" brushRef="#br0" timeOffset="103963.132">22050 5964 420 0,'0'0'4'0,"-21"-32"19"0,3 17-10 0,-4-2 11 16,-3 2-5-16,-6-1 0 15,-4 3 24-15,-3 5-5 16,-3 2 119-16,0 6-132 15,-6 6-17-15,-2 10 10 16,0 11 12-16,0 9-10 0,2 11-8 16,6 10-3-16,8 9 21 15,13 7-6-15,11 1-15 16,9-2-4-16,16-3-1 16,11-10 1-1,11-10-5-15,8-12 2 0,6-14-1 0,8-11 6 16,6-12 23-16,1-14 5 15,-1-12-15-15,-2-13-8 16,-5-9-1-16,-8-10-5 16,-12-8-2-16,-9-6-1 15,-10-3-1-15,-11-4 0 0,-9 4 1 16,-12 8 1-16,-14 12-6 16,-9 13 4-16,-12 16-5 15,-10 16-5-15,-7 12-108 16,-7 11-68-16,-1 11-204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4:39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6931 5706 70 0,'-18'-22'-3'0,"1"3"33"0,0 0 61 16,0 3-5-16,4 1-13 0,-1 0-10 15,3 1 10-15,4 0 10 16,2-2-4-16,2-1-11 16,3 0-7-16,2 1-1 15,5-1-13-15,3 2-13 16,3 3-15-16,3 3-6 16,3 4-2-16,2 5-8 15,1 11-2-15,1 9-2 0,3 12 1 16,-4 14 2-16,-4 7 4 15,-3 10 1-15,-5 6 2 16,-6 4-2-16,-4-4 1 0,-4-3-4 16,-8-5-1-16,-4-3 3 15,-3-8-4-15,-3-1 1 16,0-4-1-16,1-7-71 16,2-7-37-16,4-11-12 0,7-14 1 15,0-12-30-15,3-17-231 16</inkml:trace>
  <inkml:trace contextRef="#ctx0" brushRef="#br0" timeOffset="243.088">6842 5999 701 0,'0'0'51'0,"0"0"-11"16,-14 37-31-16,13-4 40 16,1 8 8-16,0 7-13 0,0 2-21 15,1 1-5 1,5-8-2-16,2-6 2 0,6-10 15 15,1-10 7-15,10-14-4 16,4-7 9-16,7-13 10 16,3-11-4-16,0-7-20 15,-1-5-15-15,-1-2-7 0,-7 0-6 16,-8 6 0-16,-8 8 3 16,-4 11-3-16,-8 10-47 15,-5 11-80-15,-15 14-235 16</inkml:trace>
  <inkml:trace contextRef="#ctx0" brushRef="#br0" timeOffset="4616.082">7911 6329 505 0,'0'0'-6'0,"2"39"5"0,6-19 15 16,8-2 17-16,7-8 3 0,6-10 51 15,6-10 40-15,5-12-46 16,2-8-35-16,-2-5-24 16,-1-4-10-16,-4 0-3 15,-1 1 4-15,-3 1 7 16,-1 3-7-16,0 4-9 0,2 7-1 16,1 5 0-16,2 8-80 15,-5 5-103-15,0 5-172 16</inkml:trace>
  <inkml:trace contextRef="#ctx0" brushRef="#br0" timeOffset="4819.667">9241 6285 972 0,'0'0'-13'0,"42"4"-5"15,-15-4 18-15,12-10 0 0,11-8-4 16,14-10 5-16,8-9 0 16,14-4-7-16,5-9-58 15,3-6-94-15,1-6-186 16</inkml:trace>
  <inkml:trace contextRef="#ctx0" brushRef="#br0" timeOffset="14020.035">17228 11446 532 0,'0'0'-12'0,"0"0"23"0,0 0 28 0,0 0 17 16,-9-29 17-16,8 26 4 15,1 3-26-15,0 0-35 0,-1 0-15 16,1 0 7-16,0 0 26 16,-2 0 6-16,0 0-13 15,2 3-13-15,0-3-4 16,0 0 2-16,0 0 7 15,0 0 21-15,0 0 5 0,0 0-1 16,0 0-18-16,-1 0-6 16,1 0-6-16,0 0 2 15,0 0-4-15,0 0-10 16,0 0-2-16,0 0 2 0,0 0-3 16,0 0 2-16,0 0-1 15,0 1-6-15,1 2-98 16,-1-2-37-16,0-1-154 15,-4 0-388-15</inkml:trace>
  <inkml:trace contextRef="#ctx0" brushRef="#br0" timeOffset="18848.04">8182 6744 375 0,'0'0'6'0,"0"0"13"0,0 0-15 0,-30-21 2 0,26 18-5 16,-1-5 0-16,1 3-2 16,0-3 2-16,-3-1 20 0,2 0 31 15,-2 0-8-15,-1 2-3 16,0-1 1-16,1 4-16 16,0 1-11-16,-2 0-11 15,3 1-1-15,-2 2 0 0,-1 0 1 16,-1 0 11-1,0 0 23-15,-3 1 1 0,-2 3-16 16,1 0-4-16,-2 4-5 16,0 0-3-16,1 0-6 15,2 1-3-15,-2-1 4 16,2 1 5-16,1 1-1 16,2 1-9-16,1 2-1 0,1 5-1 15,1 4 1-15,-2 4 0 16,2 4-1-16,1 9 1 0,1 7-1 15,3 8 3 1,2 7 10-16,6 4 10 0,7 3-11 16,7-3-4-1,6-9-4-15,12-11 0 0,5-16-2 16,7-18-1-16,8-15 6 0,0-19 7 16,3-15 19-16,0-14 5 15,-3-10-14 1,-8-9-14-1,-7-2 1-15,-9-4 7 0,-11-4 15 16,-12 1-5-16,-12 1 12 0,-21 10 5 0,-18 11 3 16,-23 25-10-16,-24 33-18 15,-27 40-19-15,-27 52-2 16,-34 50-2-16,-32 42-227 0</inkml:trace>
  <inkml:trace contextRef="#ctx0" brushRef="#br0" timeOffset="26146.799">7907 5258 1210 0,'-14'7'38'0,"8"-7"-3"0,6-10 108 0,13-10-114 16,8-9-28-16,7-8 4 15,6-6-2-15,4-2-4 16,0 1 0-16,1 1-83 15,-1 5-117-15,-6 0-120 0,-5 3-454 16</inkml:trace>
  <inkml:trace contextRef="#ctx0" brushRef="#br0" timeOffset="26939.701">8354 4758 1238 0,'-20'-27'15'0,"-2"-6"45"16,-1-6 27-16,-2-7-68 15,1-4-16-15,1-3-2 16,3 5-1-16,4 7-1 0,5 10 4 16,6 12 5-1,5 14 0-15,0 9-12 0,5 15-20 31,3 11 21-31,2 7 4 0,4 4-12 0,2 2-82 16,1-8-9-16,2-6 19 0,0-11 33 16,0-7 37-16,-2-7 10 15,-2-4 3-15,-4 0 0 32,-2-4 2-32,1 0 2 0,-3 2 6 0,3 2 20 0,-1 0-3 15,4 5-9-15,1-1 10 31,4 1-11-31,2-4-10 0,0-1-2 0,2-6 0 16,-2-8 2-16,-2-7 0 0,-1-6-2 31,-7-4 0-31,0-4-1 16,-8-3-2-16,-2 0 1 16,-7-1 24-16,-6 6 21 15,-3 6-21-15,-2 9-11 16,-2 11 22-16,-2 12 6 0,2 19-37 15,3 12-11-15,4 9 4 16,9 4-2-16,8-1 2 16,11-7 1-16,10-12-4 15,7-10-31-15,3-14-6 0,0-7 9 16,-1-16-24-16,-4-7 9 16,-7-8 20-16,-4-5 19 15,-9-4 8-15,-6-5 1 16,-4 1 24-16,-9 2 26 0,-5 7-22 15,1 7 11-15,-2 12 41 16,1 13 12-16,5 13-36 16,4 14-55-16,5 11-6 15,6 8 0-15,11 7 0 16,6 0 5-16,6 0-1 16,-1-3 0-16,-1-4-1 0,-8-6-3 15,-6-4 4-15,-8-3 2 16,-5-2-4-16,-8-2 6 15,-3-5-2-15,-2-2-2 0,2-9-31 16,0-6-29-16,7-8-16 16,4-13-102-16,0-14-130 15,6-10-142-15</inkml:trace>
  <inkml:trace contextRef="#ctx0" brushRef="#br0" timeOffset="27083.205">8748 4198 1005 0,'0'0'128'0,"0"0"51"0,0 0-138 0,0 0-51 16,18 59 27-16,-1-18 3 16,4 9-14-1,2 1 2-15,2 2-84 0,-4-3-169 16,-2-6-199-16</inkml:trace>
  <inkml:trace contextRef="#ctx0" brushRef="#br0" timeOffset="27289.457">8934 4604 765 0,'0'0'76'15,"-30"-64"41"-15,9 16 7 0,0-13-57 16,-3-7-30-16,6 2 10 16,0 7-7-16,6 10 49 15,2 11 27-15,8 16-19 16,0 10-30-16,2 10-46 16,9 2-18-16,1 8-20 15,3 9 10-15,0 8 3 0,1 10 4 16,-4 8 0-1,-5 6-37-15,-5 4-88 16,-3-2-123-16,-9-5-159 16</inkml:trace>
  <inkml:trace contextRef="#ctx0" brushRef="#br0" timeOffset="27609.867">8856 3621 1032 0,'0'0'8'15,"0"0"34"-15,0 0 73 16,0 0-92-16,-21 52-27 16,29 4 36-16,9 18 4 15,6 9-25-15,12 0-2 16,6-8-1-16,8-14-52 0,6-18-49 16,0-19-1-16,-4-18-34 15,-9-9-124-15,-9-13-241 16</inkml:trace>
  <inkml:trace contextRef="#ctx0" brushRef="#br0" timeOffset="27827.788">9218 3774 1204 0,'0'0'39'0,"0"0"5"0,11 44-35 16,11-11 35-16,4 8-15 15,4 5-13-15,0 4-7 16,-4-2-5-16,-4 0 3 15,-10 0 2-15,-9-5-1 16,-4-2-6-16,-9-7 9 16,-4-5-6-16,-8-9-2 0,-4-12-73 15,-4-12-82-15,-2-18-113 16,-2-18-225-16</inkml:trace>
  <inkml:trace contextRef="#ctx0" brushRef="#br0" timeOffset="27954.773">9098 3695 888 0,'0'-34'53'0,"-3"9"135"16,3 9-78-16,0 6-51 16,2 6-37-16,5 4-27 0,3 5-7 15,1 7-61-15,4 6-182 16,-1 5-247-16</inkml:trace>
  <inkml:trace contextRef="#ctx0" brushRef="#br0" timeOffset="28271.462">9373 3838 993 0,'0'0'231'0,"0"-28"-172"0,0 5 25 16,6-4-34-16,2-2-30 16,-1-1-14-16,-2 0-3 15,0 5-2-15,-4 5 1 16,-1 6 4-16,-1 7-5 15,-8 7 5-15,-3 10-6 0,1 10-9 16,-4 8 4-16,3 3 2 16,2 2 0-1,2-3 2-15,7-4-2 0,1-6 13 16,7-8-4-16,6-6-5 16,3-6 3-16,4-1 2 15,3-11 0-15,0-6-5 0,0-3-64 16,-3-6-76-1,-4-6-78-15,-4-2-211 0</inkml:trace>
  <inkml:trace contextRef="#ctx0" brushRef="#br0" timeOffset="28429.303">9438 3326 1078 0,'0'0'266'16,"0"0"-70"-16,-7-28-63 0,20 29-96 15,6 14-45 1,8 10 7-16,5 12 4 0,-1 14 1 15,-3 15 0-15,-11 16 3 16,-12 11 1 0,-15 9-162-16,-18 7-187 0,-12 0-233 15</inkml:trace>
  <inkml:trace contextRef="#ctx0" brushRef="#br0" timeOffset="35241.162">11167 5656 977 0,'-8'-31'-17'0,"1"-7"32"0,7-3 1 16,13-2 9-16,9 0 1 15,10 2-9-15,7 4-2 16,9 6-9-16,2 6-2 0,4 10-3 16,-4 10-4-16,-1 8 2 15,-6 17-4-15,-7 16 0 16,-10 15 6-16,-7 17 3 15,-14 17 5-15,-5 13-1 0,-10 10-2 16,-10 6 2-16,-5 2 57 16,-2-4 11-16,5-5 7 15,2-7-27-15,10-10-2 16,10-10-22-16,7-12-26 16,11-11-4-16,5-11 0 0,8-12-4 15,0-11 4-15,3-7-2 16,0-9-3-16,-2-6 5 15,-4-1-1-15,-1-6-3 16,-6-2 5-16,-5-1-3 16,-1 4 0-16,-4 2 3 0,-2 6-5 15,1 12-2-15,-4 13 3 16,2 12 1 0,0 13 5-16,0 13-1 0,-1 10-5 15,2 6 4-15,2 1-1 16,2 2-3-16,-1-3 4 15,-2-5-4-15,-3-4 2 0,-1-2 2 16,-6-5-3 0,-9 0 7-16,-12 1 59 0,-14 6 28 15,-17 4 1-15,-17 15-7 0,-22 12-29 16,-19 16-21-16,-17 11-26 16,-18 6-13-16,-14 0-109 15,-15-8-356 1</inkml:trace>
  <inkml:trace contextRef="#ctx0" brushRef="#br0" timeOffset="40563.45">3066 10555 925 0,'0'0'-52'0,"0"0"57"0,0 0-5 0,-19-33-12 16,28 33 7-16,2 3-1 15,1 8-6-15,3 11 3 0,-1 8 4 16,2 9 4-16,3 1 2 16,1-2 2-16,3-5 8 15,4-11 4-15,10-14-3 16,8-15 32-16,13-21 50 0,14-16-9 16,15-16-32-16,11-15-29 31,11-11-18-31,5-4 0 0,4-5-6 0,1 3 2 15,-4 5-1 1,-4 13 1-16,-9 13-1 16,-8 20-2-16,-13 24 0 0,-19 17-34 15,-26 26-238-15</inkml:trace>
  <inkml:trace contextRef="#ctx0" brushRef="#br0" timeOffset="42057.489">12452 13011 771 0,'0'0'22'0,"9"-51"7"0,-1 29-19 0,6 4-7 16,-1 5-3-16,5 9 8 16,1 5-2-16,3 12 1 0,2 7-4 15,4 5 0-15,3 3 0 16,3-4 1-16,3-5-1 15,3-9 1-15,1-10 2 16,2-7 4-16,0-13 38 0,1-4-9 16,0-5-4-16,1-4 4 15,-3-1-9-15,1 2-7 16,1 5-9 0,0 5-11-16,-1 7-1 0,0 8 2 0,-1 7-6 15,1 12 5-15,2 11 1 16,0 8-2-16,2 9 4 15,2 2-1-15,4-2-2 16,3-6 5-16,-1-8-4 16,4-9-1-16,3-13 4 15,1-4-7-15,2-10 9 0,1-5 10 16,3-6 14-16,2-4-13 16,1-1-8-16,-1-1-8 15,3 4 0-15,2 5-2 16,-1 8-4-16,-1 10 3 0,2 9-2 15,-1 12-1-15,-1 8 3 16,1 6-1-16,5 0 1 16,2-1 2-16,4-4-2 15,4-9 3 1,1-7-3-16,0-7 0 0,-4-7 1 0,-2-4-2 16,-4-6 1-16,-4-6 76 15,-7-3-16-15,-3-4 4 16,-10 0-15-16,-6 2-29 15,-9 3-11-15,-7 5-6 0,-8 9-5 16,-8 9 2-16,-9 13-6 16,-10-1-163-16,-18-4-214 15</inkml:trace>
  <inkml:trace contextRef="#ctx0" brushRef="#br0" timeOffset="44145.248">12498 9714 881 0,'2'-29'11'0,"-2"11"66"0,-2 12 43 0,2 8-31 0,0 14-84 16,3 10 1-16,0 8 12 16,4 7-7-16,0 6-7 15,2 0 3-15,1-2-32 16,1-5-151-16,-1-7-103 15,-1-13-170-15</inkml:trace>
  <inkml:trace contextRef="#ctx0" brushRef="#br0" timeOffset="44366.982">12654 9714 607 0,'0'0'133'0,"0"-31"4"15,-10 32-15-15,-3 14-67 16,-4 10-31-16,-7 10-8 15,-1 7-3-15,-1 0-6 16,4-2-3-16,6-7-2 16,6-10 2-16,9-8-6 0,5-8-4 15,13-3 7-15,7 0 4 16,7 1-1-16,3 0-32 16,3 3-84-16,-5-1-117 15,-4-1-85-15</inkml:trace>
  <inkml:trace contextRef="#ctx0" brushRef="#br0" timeOffset="44618.915">12768 9967 592 0,'0'0'101'16,"-2"-30"20"-16,-1 18-25 0,2 4-2 15,1 2-30-15,0 6-10 16,0 0-46-16,0 3-15 16,0 0 7-16,0 1 3 15,0-3-4-15,0-1 6 16,0-3 96-16,0-5 22 15,-3-4-103-15,0-1-13 0,-1-2 17 16,1 3 13-16,0 1-9 16,0 1-10-16,2 6-11 15,1 4-5-15,0 7-6 16,3 8-14-16,3 8 13 16,2 5-51-16,1 4-121 0,-3 2-115 15,3-2-376-15</inkml:trace>
  <inkml:trace contextRef="#ctx0" brushRef="#br0" timeOffset="44840.69">12905 10094 1014 0,'0'0'80'0,"0"0"113"16,-29-20-85-16,28 14-56 0,1 1-25 15,3 3-22-15,4 2-11 16,0 4 1-16,-2 5 0 15,-2 6 3-15,-3 3-39 32,-4 4-12-32,-6-1-11 15,-3 1-4-15,0-4-30 0,0-4-24 16,6-6-4-16,1-8 6 16,5-6-16-16,1-12-223 15</inkml:trace>
  <inkml:trace contextRef="#ctx0" brushRef="#br0" timeOffset="45092.695">12932 9779 603 0,'0'0'174'0,"22"-28"-39"15,-15 28-46-15,2 11-66 16,0 5 4-16,2 3-1 0,0-1-13 16,-1-1-8-16,0-6-1 15,0-6 4-15,0-5 29 16,-3-8 106-16,0-6-47 15,-1-4-52-15,-1-3-15 0,0-2-8 16,-4 2-4-16,1 2-10 16,0 6-6-16,0 6-1 15,-1 7-13-15,2 9-165 16,1 10-21-16,1 8-15 16,0 3-237-16</inkml:trace>
  <inkml:trace contextRef="#ctx0" brushRef="#br0" timeOffset="45299.669">13162 9939 1000 0,'0'0'148'0,"0"0"-10"16,0 0-45-16,0 0-32 15,0 0-27-15,0 0-11 16,0 0-9-16,0 0 1 16,14-28 27-16,-14 26 25 0,0 1-11 15,0 1-16-15,0 0-21 16,0 6-18-16,0 2-7 15,1 4-1-15,7 1 5 16,2 4 0-16,2 1-99 16,-1 0-87-16,-4 0-161 0,-4-3-740 15</inkml:trace>
  <inkml:trace contextRef="#ctx0" brushRef="#br0" timeOffset="45633.43">14050 9592 1031 0,'0'0'45'15,"-6"-43"117"-15,7 38-79 0,9 8-48 16,0 14-39-16,1 10 4 16,-1 8 8-16,0 10-4 15,-1 4 4-15,0-2-116 16,-2-5-191-16,-1-10-374 15</inkml:trace>
  <inkml:trace contextRef="#ctx0" brushRef="#br0" timeOffset="45855.876">14197 9670 460 0,'0'0'124'0,"-1"-45"120"16,-1 37-105-16,-4 8-21 15,-3 12-62-15,-1 7-59 16,-1 5 14-16,0 3 7 15,3-4 4-15,5-2 7 0,3-7-14 16,9-4-8-16,8-7 2 31,5-3 6-31,7-5-2 0,3-3-7 16,-1-2-7-16,0 2-139 0,-7-2-118 0,-7 4-232 31</inkml:trace>
  <inkml:trace contextRef="#ctx0" brushRef="#br0" timeOffset="46146.805">14362 9685 797 0,'0'0'110'0,"0"0"40"15,0 0-63-15,0 0-12 16,0 0-46-16,0 0-26 16,0 0-6-16,0 0-1 0,27-24 4 15,-20 29-2-15,-1 5 1 16,-5 3 0-16,-1 5-2 15,-3 3 5-15,-7 4 0 16,0-1-2-16,-1 0 3 16,0-5-2-16,5-3-2 0,2-6 2 15,4-5-2-15,3-4 3 16,6-2 11-16,3-7 40 16,5-2-17-16,1-4-28 15,1-1-6-15,2 1-1 0,-2 2-39 16,0 4-110-16,-3 3-111 15,-3 5-156-15</inkml:trace>
  <inkml:trace contextRef="#ctx0" brushRef="#br0" timeOffset="46398.16">14540 9894 784 0,'0'0'162'16,"0"0"50"-16,0 0-95 15,0 0-25-15,0 0-20 16,0 0-40-16,0 0-17 15,0 0-8-15,-1-23-2 16,12 16 2-16,2 2-2 16,-1 1 3-16,-2 2-2 0,-4 2-8 15,-2 6 2-15,-4 3-1 16,-5 7-1-16,-6 4 6 16,-8 2 0-16,-4 6-4 0,-1 0-3 15,-1-2-60-15,4-1-89 16,5-7-16-16,6-5-22 15,5-9-108-15,5-6-294 0</inkml:trace>
  <inkml:trace contextRef="#ctx0" brushRef="#br0" timeOffset="46679.3">14641 9497 903 0,'0'0'61'0,"0"29"12"0,2-1 24 15,3 2-47-15,4-2-35 16,1-5-6-16,2-6-5 16,-1-9 0-16,1-8 3 15,-2-5 85 1,-2-9-23-16,-2-5-20 0,0-4-6 16,-4-4 13-16,-1-1-16 0,-1 2-9 15,0 3-17 1,0 5-12-16,-1 6 0 0,1 8-2 15,0 5-36 1,4 12-157-16,-1 7 8 16,0 3-174-16,1 2-424 0</inkml:trace>
  <inkml:trace contextRef="#ctx0" brushRef="#br0" timeOffset="46964.654">14838 9625 970 0,'0'0'119'16,"0"0"-11"-1,39-34-33-15,-21 24-11 16,-3 5-33-16,-3 4-24 16,-4 5-8-16,-6 8-1 0,-3 6-3 15,-11 6-7-15,-2 1-6 16,-6 2-21-16,1-3 24 16,2-4 14-16,5-5-1 15,5-6 53-15,6-5 10 16,6-4-31-16,9-5-10 0,7-5 66 15,5-5-46-15,4-1-27 16,-3-2-11-16,0 3 0 16,-9 3 1-16,-5 3-7 15,-7 5-21-15,-6 4-46 0,-10 9-65 16,-7 1-76-16,-5 1-312 16</inkml:trace>
  <inkml:trace contextRef="#ctx0" brushRef="#br0" timeOffset="47317.707">15434 9491 915 0,'0'0'44'0,"-9"-38"108"16,9 35-29-16,6 7-87 0,0 13-36 15,1 8 12-15,0 9 5 16,0 7-8-16,2 3-1 0,-1-1-21 16,-3-6-199-16,3-8-202 15</inkml:trace>
  <inkml:trace contextRef="#ctx0" brushRef="#br0" timeOffset="47539.174">15582 9529 633 0,'0'0'223'0,"0"0"-64"16,0 0-32-16,0 0-87 16,-35 13-43-16,19 17 4 15,2 3 3-15,0-3-2 0,6-2 0 16,3-8-2-16,5-7 4 16,9-8 3-16,7-5 12 15,6 0 36-15,3-6-30 16,6-1-22-1,1 0 1-15,2-1-27 0,-5 2-132 16,-4 1-131-16,-7 1-408 0</inkml:trace>
  <inkml:trace contextRef="#ctx0" brushRef="#br0" timeOffset="47808.57">15743 9693 799 0,'0'0'47'16,"0"0"95"-16,0 0-7 0,0 0-62 15,0 0-17-15,-13-30-14 16,17 24-15-16,2-1-9 0,-1 2-12 16,1 4-2-1,1 0-7-15,0 1 3 0,0 0-1 16,-1 4-2 0,-1 2 4-16,-2 6-5 0,-3 1 4 0,-3 7 2 15,-7 3-3-15,-4 7-21 31,-1 1-42-31,-2-3-53 0,3-4-65 16,4-5 78-16,4-8 87 0,6-9 18 0,6-8-95 16,2-7-229-1</inkml:trace>
  <inkml:trace contextRef="#ctx0" brushRef="#br0" timeOffset="48377.907">15669 9838 732 0,'0'0'140'0,"0"0"23"0,0 0-68 16,0 0-55-16,0 0-19 15,32-26-15-15,-20 24-5 0,-1 2 1 16,-1 0-4-16,-3 2 4 16,-4 5-4-16,-3 4-2 15,-1 2 5-15,-11 5 2 16,-2 4 0-16,-2-1 3 16,-2 1-5-16,4-1 1 15,3-4-4-15,4-6-118 0,4-6-77 16,-1-5-183-16</inkml:trace>
  <inkml:trace contextRef="#ctx0" brushRef="#br0" timeOffset="48715.803">15827 9911 1010 0,'0'0'42'0,"0"0"86"15,0 0-28-15,0 0-64 0,-28 4-10 16,24-5-6-16,1-4-9 16,3 0-4-16,0-1-6 15,3-1-4-15,2 1-1 16,1 2 1-16,0 4 1 15,-3 3-3-15,-3 8-5 16,0 5 6-16,-8 2 3 0,-3 5 3 16,-3 1 0-16,-3 0-54 15,2-2-60-15,0-4-90 16,4-8-98-16,7-8-210 16</inkml:trace>
  <inkml:trace contextRef="#ctx0" brushRef="#br0" timeOffset="48998.261">15854 9514 939 0,'0'0'128'16,"0"0"-17"-16,0 0-114 0,18 40 32 16,-9-13-11-16,-1-1-11 15,3-4-2-15,-1-6 0 0,-1-6-3 16,-2-10 0-16,0-5 9 15,0-7 77 1,-1-8-20-16,-1-6-6 0,-1-2-13 0,-1-3-8 16,-3 2-19-16,0 3-15 15,0 7-6-15,0 5 2 16,1 10-5-16,2 5-2 16,0 11-106-1,3 5-18-15,-2 5-129 16,0 3-277-16</inkml:trace>
  <inkml:trace contextRef="#ctx0" brushRef="#br0" timeOffset="49328.162">16044 9617 1034 0,'0'0'118'16,"0"0"75"-16,6-30-115 15,1 24-35-15,2 2-31 0,1 2-12 16,0 2-6-16,0 8 6 15,-3 3-33-15,-4 3-38 16,-3 0-13-16,-1 2 35 16,-7-4 44-16,1-1 9 15,1-3-6-15,1-2 36 0,4-3 13 16,1-2-23 0,4 0-22-16,3-1 3 0,6 0 2 15,2 0 4-15,3 0-2 16,-2 0-5-16,-1 0 3 0,-4 1 2 15,-4 4 1-15,-5 2 0 16,-7 3 4-16,-8 5 19 16,-7 8-9-16,-8 6-18 15,-6 10 0-15,-8 3-4 16,-4 1-142-16,-1-1-387 0</inkml:trace>
  <inkml:trace contextRef="#ctx0" brushRef="#br0" timeOffset="50205.651">16605 9433 1126 0,'0'-11'120'0,"-2"11"-36"0,1 10-53 0,1 8-35 16,3 6 28-16,3 7-13 16,3 4-4-16,2 2-4 15,2 3-6-15,-1-5-128 16,-2-4-133-16,1-8-247 16</inkml:trace>
  <inkml:trace contextRef="#ctx0" brushRef="#br0" timeOffset="50444.693">16775 9465 827 0,'0'0'143'0,"0"0"-10"0,-1-30-36 15,-4 30-28-15,-2 7-61 16,-4 9-9-16,-3 4 2 16,-3 3-2-16,1 2 3 15,4-2 0-15,2-4-4 0,3-3 3 16,7-4-4-16,4-4-3 15,7-2 9-15,5 1 1 16,6-4 0-16,5 2 0 16,4-2-3-16,-3-2-122 0,-2 0-119 15,-1-1-196-15</inkml:trace>
  <inkml:trace contextRef="#ctx0" brushRef="#br0" timeOffset="50859.003">16920 9587 459 0,'0'0'246'16,"0"0"-142"-16,0 0-49 16,0 0-43-16,-3-28 3 15,4 25 9-15,1 0 2 16,-2 1-6-16,0 2-5 0,0 0 5 16,0 0-15-16,-2 0-5 15,1 0 4-15,-3-1 70 16,3 0 6-16,1 0-23 0,-1 0-10 15,1 1-6 1,0 3-27-16,0 6-25 0,-1 3 8 16,1 1 1-16,0 3-4 15,0-1 11-15,2-2-5 16,4-4 3-16,0-5-2 16,3-4-1-16,2-1 1 15,0-7 3-15,-1-5-3 16,1-2 0-16,0-1 4 0,-2 0-5 15,-3 2 3-15,-2 3 3 16,0 3 45-16,-2 3 6 16,-1 4-16-1,1 1-23-15,0 6-22 0,1 5-1 0,1 3 3 16,1 5 4-16,0 3-81 16,-1-1-90-16,2 0-121 15,-1-2-248 1</inkml:trace>
  <inkml:trace contextRef="#ctx0" brushRef="#br0" timeOffset="51105.183">17098 9739 466 0,'0'0'414'0,"0"0"-278"0,0 0 31 0,0 0-58 0,0 0-11 16,0 0-27-16,0 0-36 0,0 0-28 15,0 0-3-15,-5-17-5 16,11 15-2-1,1 2 2-15,-5 2-3 16,-2 7-1-16,-1 2 3 16,-7 4 2-16,-2 3-1 15,-2 2 5-15,-1 0-5 0,1-1-23 16,-1 0-50-16,6-6-66 16,1-3-52-16,4-8-78 15,2-4-219-15</inkml:trace>
  <inkml:trace contextRef="#ctx0" brushRef="#br0" timeOffset="51492.648">17119 9396 804 0,'0'0'177'16,"0"-32"-27"-16,1 18-45 15,3 2-19-15,-1 2-7 0,-1 6-13 16,0 4-15-16,1 7-32 16,-1 8-23-16,0 5 1 15,1 4 6-15,3 3-4 16,0-4 2-16,2 0 1 16,0-5-1-16,2-4-1 0,-1-6 3 15,-1-3-3-15,-1-5 2 16,0-2 4-16,-2-7-1 15,-1-3 1-15,-1-3 0 16,0-3-3-16,-1-2 8 0,-1-1 16 16,0 2-14-16,0 3-6 15,0 2-5-15,1 6-1 16,-1 4 0-16,2 4-7 16,-2 6-14-16,1 5-64 0,-1 4-75 15,0 0-88-15,-1 0-181 16</inkml:trace>
  <inkml:trace contextRef="#ctx0" brushRef="#br0" timeOffset="52137.41">17286 9469 499 0,'0'0'72'0,"0"0"59"15,0 0-34-15,0 0-3 0,0 0 12 16,13-29 1-16,-13 26-27 15,0 1-24-15,-4 2-22 16,0 3-28-16,-1 4-7 16,0 3 1-16,-2-2 0 0,1 2 0 15,1-1 2-15,2 0-2 16,0-4 2-16,0 0-3 16,3 0-2-16,0 0 4 15,0-2-1-15,3-1 0 16,1 1 1-16,2-1 0 15,1-2 2-15,0 0 0 0,2 0-1 16,0-1 0-16,1-2 0 16,1 2-3-16,1-1 1 15,0 1 0-15,2-1-1 16,-1 1 3-16,-3 0-2 16,-2-2 0-16,-1 0 2 15,-3-1 0-15,0-2 3 16,-2 1 1-16,-2-3 11 15,0-1 58-15,0 1-25 0,0 0-14 0,-2 0-18 16,1 1-5 0,-3 2 0-16,3 3 5 15,-1-1-5-15,2 3-5 0,0 0-5 16,0 0-9-16,0 0 0 0,0 0 5 16,0 1-1-1,0 1 3-15,0-2 1 16,0 0 0-16,0 0 13 15,0-4 50-15,0-1-31 0,2-2 0 0,-1 1-4 16,3 0-7 0,-3 2-7-16,0 0-12 15,0 4 1-15,2 4-2 0,-2 7-13 16,2 7 6 0,-3 5 5-16,1 7-2 15,-1 7 5-15,0 4-34 16,-4 0-148-16,-5-1-182 15,-4-4-602-15</inkml:trace>
  <inkml:trace contextRef="#ctx0" brushRef="#br0" timeOffset="55812.307">17530 9277 368 0,'4'-40'107'0,"-3"-3"-33"16,-2-3-8-16,-6 0 27 0,-10-2-2 16,-7 3-45-16,-9 4-12 0,-12 6-17 15,-5 9-7-15,-8 11 18 16,-5 10 28-16,-6 7-20 15,-3 14-21-15,-2 12 0 16,-3 10 6-16,0 12-12 0,2 9-5 16,2 15 0-16,3 9-4 15,8 8 2-15,8 10-1 16,16 6 0-16,11 2 2 16,22-3 0-16,13-7 13 15,23-12-8-15,14-14-5 16,15-16 2-16,14-22 1 0,8-21-4 15,12-16 4-15,5-21-2 16,6-23 2-16,1-15 6 16,-3-14-2-16,-10-6 1 15,-13-5-4 1,-15-3-4-16,-16 3 1 0,-20 0 37 16,-17 0 29-16,-12 3-33 0,-19 5-14 15,-11 5-9-15,-11 12-4 16,-10 13-6-16,-4 21 3 15,-5 18-1-15,-1 20-9 16,1 22-5-16,6 20 5 0,3 12-109 16,6 7-117-16,6 2-366 15</inkml:trace>
  <inkml:trace contextRef="#ctx0" brushRef="#br0" timeOffset="56296.526">17257 10467 616 0,'0'0'42'0,"0"0"-14"0,0 0 172 0,0 0-91 16,11-49-58-16,7 12 36 15,6-7-10-15,3-1-35 16,7-1-23-16,-4 2-10 16,0 7-3-16,-4 4-2 0,-5 8 1 15,-4 6-5 1,-7 7 3-16,-5 4-1 0,-2 4-2 15,-1 3 3 1,-2 1-22-16,0 5-90 0,0 0-135 16,-3 0-99-16</inkml:trace>
  <inkml:trace contextRef="#ctx0" brushRef="#br0" timeOffset="56838.839">17843 9693 735 0,'0'0'107'15,"8"-48"-11"-15,-8 31 24 0,-3 6-25 16,-7 11-15-16,-3 5-44 16,-6 14-33-16,-1 7-5 15,2 8 8-15,1 1-5 16,6-1 3-16,6-6 0 15,5-7-2-15,5-9-1 0,9-9 1 16,3-7 2-16,2-11 2 16,2-7 2-16,-1-4-6 15,-3 0 2-15,-3-2 0 16,-4 3 0-16,-3 4 36 0,-5 4-1 16,-1 7-12-16,-1 5 15 15,-1 8-4-15,-3 14-37 16,-2 9-4-16,0 11 0 15,-1 12 2-15,-2 6 3 16,1 0-2-16,4-3 2 0,1-6-1 16,3-11-6-16,0-10 4 15,5-9-5-15,4-6 4 16,4-7 7-16,3-3 13 16,2-8 15-16,4-5 3 0,2-7-10 15,3-3-8-15,-2-2-8 16,-1 0-7-16,-6 3 2 15,-5 3-2-15,-3 6 2 16,-5 3 9-16,-5 5 24 16,0 4-17-16,-6 1-17 15,-3 3-33-15,-2 3-107 0,-2 4-76 16,-3 0-83-16,-1 2-245 16</inkml:trace>
  <inkml:trace contextRef="#ctx0" brushRef="#br0" timeOffset="57998.734">18078 9846 874 0,'2'-12'36'0,"0"6"74"0,-1 6-28 0,1 2-55 16,-2 11-14-16,0 4 4 15,0 4-1-15,-5 5-10 0,0 1 0 16,-2-2-2-16,-1-3-2 16,3-5 1-16,1-5-5 15,2-4 0-15,2-6 4 16,2-2-1-16,6 0 3 15,4-7-2-15,3 2-1 0,4-2 1 16,3 1-1 0,0 0-2-16,0 0 3 0,-1 0-2 15,-3 2-2 1,-4 1 2-16,-2 0 0 0,-5 1-1 0,-2-1 4 16,-4 0 1-16,-1-4 8 15,-1-1 51 1,-4-2 6-16,1-3 1 15,-1 1-14-15,1 0-5 0,3 3-3 16,-1 2-4-16,2 5-12 16,0 3-12-16,3 9-22 0,3 6-8 15,1 6 10-15,2 5 1 16,0 3-1 0,1 1 2-16,-6-1-4 0,2-2-90 0,-5-4-81 15,-1-10-177 1,-1-9-699-16</inkml:trace>
  <inkml:trace contextRef="#ctx0" brushRef="#br0" timeOffset="58880.864">17915 9399 708 0,'0'0'35'0,"0"0"13"0,0 0 58 0,21-33-22 0,-13 16-30 16,-1-4-4-16,-2-4-5 15,0-4-3-15,-1-5 3 16,-2-7 2-16,0-7-6 16,-2-6-19-16,-3-6 13 0,-2-6 7 15,-5-7-21-15,-2-6-6 16,-5-3-9-16,-2-3-7 15,-5 1 3-15,-5 6 0 16,-4 4-5-16,-7 8 3 0,-9 5 1 16,-7 8 0-16,-12 7 0 15,-8 8-3-15,-8 6 1 16,-9 10-1-16,-7 11-1 0,-5 10-4 16,-5 8 3-1,2 14-2-15,-1 9 4 0,2 7 1 16,5 6 0-16,3 5 2 15,6 4-5-15,6 5-1 16,5 1 6-16,8 5-1 16,5 3 14-1,10 0 12-15,10-3-9 0,9-8-20 0,11-7 8 16,10-8-5-16,9-10 1 16,6-9-26-1,4-7-70-15,0-7-52 0,0-7-80 16,-5-5-124-1</inkml:trace>
  <inkml:trace contextRef="#ctx0" brushRef="#br0" timeOffset="59150.545">15874 8573 908 0,'-16'42'44'0,"-4"7"-46"0,-1 7 3 0,3 6 3 15,1 2 0 1,2-4 4-16,3-8-6 0,5-8 6 16,5-10 86-16,4-13 22 0,12-13-28 15,7-11 12-15,11-14-12 16,10-9-32-16,8-7-35 16,4-7-15-1,5-4-3-15,0-1-1 16,-1 2-21-16,-2 2-59 0,-7 3-78 15,-3 4-121-15,-8 3-302 16</inkml:trace>
  <inkml:trace contextRef="#ctx0" brushRef="#br0" timeOffset="59698.395">18165 8534 1314 0,'0'0'40'0,"4"-52"-80"16,-6 14 44-16,-6-2-5 0,-6-8 1 16,-8-9 2-16,-8-6-4 15,-10-6-3-15,-12-4-23 16,-8-8 4-16,-12 5 11 16,-11 4 12-16,-12 5-1 15,-12 9 2-15,-10 11-1 0,-16 14 21 16,-12 11 10-16,-8 14-10 15,-11 8-5-15,-5 16-1 16,-7 11-6-16,3 11-6 16,1 8 4-16,1 12-3 0,8 6 0 15,4 11-1-15,9 10-2 16,6 6 3-16,11 5-5 16,11 5 0-16,9 1 4 15,9 0-2-15,11-7 7 0,12-6-12 16,9-13 5-16,14-8 0 15,14-14 4-15,14-15 3 16,9-12-4 0,14-10-3-16,7-12-20 0,16-9-112 15,6-15-45-15,2-10-131 0</inkml:trace>
  <inkml:trace contextRef="#ctx0" brushRef="#br0" timeOffset="59962.174">14590 8316 933 0,'-33'10'9'0,"-1"14"16"0,-1 14 10 0,3 12 1 0,2 10 19 16,3 12 2 0,0 5-15-16,10-1-20 15,7-4-15-15,8-8-1 16,7-14-4-16,12-13 37 15,11-16 40-15,11-14-19 0,10-8-4 0,7-14-14 16,12-10-24 0,11-10-10-16,9-11-4 0,9-5-3 15,5-2-3 1,8-3-95-16,1 1-71 16,-3-1-116-16,-3 7-456 0</inkml:trace>
  <inkml:trace contextRef="#ctx0" brushRef="#br0" timeOffset="60589.038">18118 8472 1352 0,'0'0'-23'0,"-22"-57"16"16,16 15-15-16,2-8 18 0,-2-10 4 15,-4-7 2-15,-7-7-3 16,-9-7-12-16,-9-5-4 16,-9-6-6-16,-11-1-3 0,-9-2 14 15,-12 4 7-15,-11 5 7 16,-9 7-3-16,-13 12 1 16,-11 11 21-16,-15 13 15 15,-9 12 10-15,-14 11-11 16,-8 14-20-16,-11 8-8 0,-9 15-6 15,-7 11-1-15,-7 12 0 16,-3 8 1-16,-4 13-3 16,1 12 6-16,5 8-7 15,0 11 18-15,8 11 4 16,4 15-19-16,6 11 3 0,7 13 0 16,1 9-5-16,11 4 2 15,6 1 4-15,16-8-6 16,13-10 6-16,15-15 20 15,22-16-8-15,19-16-11 0,18-17-2 16,12-14-4-16,14-11 2 16,10-14-2-16,8-12-16 15,8-8-35-15,3-11-44 16,1-6-90-16,6-18-24 16,0-13-242-16</inkml:trace>
  <inkml:trace contextRef="#ctx0" brushRef="#br0" timeOffset="60868.321">12981 8791 1189 0,'-24'40'3'0,"-2"11"-5"0,4 13 0 16,3 12 10-16,5 5 16 15,3 5-14-15,5-5-1 0,6-12-3 16,4-12-2-16,10-16 64 15,11-20 7 1,8-21-10-16,11-14 10 0,7-20 5 16,10-15-23-16,3-12-27 15,5-7-20-15,1-6 1 16,-4 3-5-16,-5 11-1 0,-10 11-1 16,-9 16-6-16,-17 21-34 0,-22 17-137 15,-26 26-255 1</inkml:trace>
  <inkml:trace contextRef="#ctx0" brushRef="#br0" timeOffset="65564.079">17286 4059 557 0,'-7'10'18'0,"-1"3"11"0,5 1 37 0,3 1 4 16,2 1 1-16,7-1-10 15,3-2-14-15,7-3-2 16,8-7-1-16,8-5 6 16,6-13-3-16,11-9-2 0,5-14 6 15,8-8-10-15,2-7-13 16,3-5 3-16,-2 0-11 16,-3 2 0-16,-11 8-1 15,-9 7-2-15,-12 10 1 16,-11 8-4-16,-12 9 7 0,-8 9 12 15,-2 5-3-15,-10 8-25 16,-8 11-11 0,-4 10-85-16,-5 6-88 15,-8 5-128-15,-4 3-412 0</inkml:trace>
  <inkml:trace contextRef="#ctx0" brushRef="#br0" timeOffset="68755.116">16644 4433 881 0,'0'0'8'0,"-24"-37"-9"0,12 18-5 0,2-3 1 0,4-5 2 0,3-3 5 0,3-4 0 15,9-4 6-15,6-5-7 16,8 0-1-16,9-3 1 15,7 1-5 1,9 0 0-16,7 4-1 0,6 2-5 16,3 7-5-1,4 4 7-15,-3 9 1 0,1 7 4 16,-2 8 0-16,-1 6-3 0,-2 13 8 16,-4 11 7-1,1 12 0-15,-3 12 11 0,2 11 20 0,-2 14 15 16,-1 10-23-1,-1 11-22 1,-3 12-1-16,-4 12-4 16,-3 14-1-16,-4 12 2 0,-5 15 1 15,-3 13 3-15,-6 12 42 0,-3 9 12 16,-4 7-22 0,-4 6 1-16,-6 8-8 15,-5 5-9-15,-3 7-1 16,-3 8 4-16,-5 8 2 0,-2 8-6 15,0 4-7-15,-2 3 7 16,3 2-8-16,0 0-14 16,3-5 11-16,0-2-1 15,0 1-11-15,-2-1 2 0,-2 0-3 16,-1 1 2-16,-2-3 0 16,-1-2-5-16,1-5 4 15,-1-9 3-15,4-9-7 16,1-10 4-16,4-8 0 15,1-12-3-15,4-12 4 0,1-13-2 16,6-10 1-16,4-15 18 16,5-15 2-16,5-17-16 15,3-15-1-15,3-15-5 0,4-15 3 16,4-13 1-16,1-15-7 16,2-9 9-16,2-10 2 15,0-8-4 1,0-9-1-16,-2-6-1 0,-1-9-4 15,-2-9 6-15,-3-7-4 16,0-7 2-16,-4-6 1 16,-2-4-8-16,-3-7-5 15,-3-3-1-15,-3-4 0 0,-5-2 3 16,-3-3 2-16,-3-2 1 16,-3-2 8-16,-2 1-2 0,-1 0-1 15,-3-1 2 1,0 4-2-16,-1 5-1 0,-1 7 4 15,0 5-4-15,0 8 4 16,0 8 10-16,-2 6-6 0,1 6-2 16,-2 3 0-16,1 5-5 15,3 4 2-15,1 3-1 16,1 1-5-16,2 3-8 16,0 7-15-16,2 2-29 0,2 2-20 15,-2 3-40-15,-1-1-48 16,-1 2-60-16,-4-1-128 15</inkml:trace>
  <inkml:trace contextRef="#ctx0" brushRef="#br0" timeOffset="69008.009">18287 12005 1392 0,'0'0'18'0,"-2"-43"-30"0,8 23 11 0,7 2 5 16,6 2 19-16,6 3 11 15,7 5-14-15,5 5-12 16,3 3 0-16,1 12-3 16,0 14-1-16,-7 11-1 0,-6 16-3 15,-14 14-62-15,-14 13-107 16,-23 12-212-16</inkml:trace>
  <inkml:trace contextRef="#ctx0" brushRef="#br0" timeOffset="75088.182">13028 12160 1104 0,'0'0'-100'0,"0"0"105"0,0 0-36 15,18 40 29-15,-2-22 3 16,1-1-2-16,2-4 2 0,3-5 0 16,-1-8-4-1,5-3 7-15,3-10 1 16,0-7 4-16,1-7 3 15,1-3-5-15,-1-6-4 16,-1 1 4-16,-2-1-4 0,-3 5 5 16,-2 7 5-16,-6 8-9 15,-5 8-2-15,-3 8-2 0,-5 7-6 16,-1 9 6 0,-2 6-83-16,0 1-259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6:21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1902 634 0,'0'0'85'16,"0"0"-62"-16,0 0-3 0,0 0-31 0,0 0 6 16,33-8 17-16,-7 13 21 15,8 3 5-15,10 0 8 16,11-1 13-16,8-3-16 0,13-2 1 16,14-2-9-16,14 0 12 15,15-6 11 1,14-1-31-16,16-3-17 0,10 2-6 15,12 0 3-15,7 0 0 0,5 1 0 16,4 4-2 0,3 3-50-16,4 0-29 0,2 6-52 15,1 1-103-15,4-2-311 16</inkml:trace>
  <inkml:trace contextRef="#ctx0" brushRef="#br0" timeOffset="702.79">10580 1823 607 0,'0'0'60'0,"0"0"-92"0,35 3 33 0,-3 2-6 0,10 1 36 15,14 1 13-15,10 1 19 16,12 1 14-16,11-1 7 15,13 2-27-15,11 0-24 16,8 0-12 0,10 1-8-16,13-1-4 0,8-1-2 15,10-3-7-15,11-1 7 16,10-2-4-16,11-3-5 16,12 0 8-16,8-3-3 15,11-2 1-15,5-1 1 16,7 2-8-16,1 3 6 15,-1-1-43-15,-5 0-144 16,-8-1-469-16</inkml:trace>
  <inkml:trace contextRef="#ctx0" brushRef="#br0" timeOffset="8411.882">19798 2346 571 0,'-6'-19'18'0,"3"-3"16"0,3 0-5 0,3 1 24 16,8-2 22-16,8 3-22 15,7-1-9-15,6 4-32 16,3 4-7-16,1 3 1 16,-2 5 9-16,-4 5-6 0,-5 5-7 15,-5 10 1-15,-8 8-6 16,-6 12 3-16,-8 11 3 15,-14 9 2-15,-14 12 2 16,-11 11 4-16,-9 1-2 16,-5 2-1-16,1-4-2 0,5-5-3 15,8-11-1-15,10-10 51 16,11-8-30-16,9-7-12 16,8-6-3-16,4-7-6 0,10-5 2 15,6-5-1-15,6-6 6 16,2-7 21-16,5-3 28 15,2-8-13-15,1-6-11 16,-3-6-13 0,-3-1-8-16,-4 0-3 0,-6 2-6 0,-7 6 0 15,-2 3 2 1,-5 5 12-16,-3 8 35 0,-2 8-48 16,-7 11-31-16,-2 9 25 15,-5 11 0-15,-4 10 0 16,-3 9 3-16,-1 4-3 0,-5 3 0 15,-2 3 4-15,-8 0 1 16,-8-1-1-16,-13 4 1 16,-20 2-1-16,-26 5 1 0,-32 6 1 15,-38 10-13-15,-38 9-79 16,-51 12-75 0,-43 4-116-16,-35 5-403 0</inkml:trace>
  <inkml:trace contextRef="#ctx0" brushRef="#br0" timeOffset="36059.136">17003 5265 298 0,'-7'-3'16'0,"1"-1"20"0,-2 2 2 16,5-1-1-16,-2 1-10 0,3-2 7 16,0 1 21-16,0-1-7 15,1 2-6-15,1 1-17 16,0-1-15-16,0 1-7 16,1 0-4-16,3 1 0 15,-2-1 1-15,3 1 1 16,0 0 3-16,1 0 19 0,0 0 23 15,0 2-3-15,-2-1-13 16,2-1-2-16,-4 2-2 16,1-2 0-16,0 1-2 15,0-1 3-15,-1 0-2 0,0 0-3 16,0 0-1-16,-1 0-7 16,1 0-4-16,0 2 2 15,-1 1-7-15,1 1-1 16,2 0 2-16,-1 1 2 15,0 1 2-15,2 0-3 0,0-1 0 16,2 2 10-16,-2-1 18 16,4 1-14-16,-1-1-10 15,1 1-7-15,2 1-1 0,-1-4 0 16,0 2-2 0,1-2 3-16,0-3-1 0,1 1 2 15,0-2 0-15,2 0 2 16,0 0 4-16,3 0 4 15,-2-2-6-15,4 2-3 0,1 0-2 16,0 2-5-16,3 1 2 16,4 1 0-1,0 2-2-15,3-1 1 0,2 0 1 16,5-2-1-16,2-1 3 0,4-2-2 16,4-1 0-16,0-4 2 15,3-2-3-15,1-2 2 16,3-1-2-16,-1 0 0 15,-1 1 0-15,1 0 1 16,-1 3-2-16,-2 3 2 16,-1 3 1-16,-1 3-5 0,-3 7 4 15,-1 3-2-15,1 5 0 16,0 0 3-16,0 1-3 16,4-2 1-16,3-3 3 0,4-6-1 15,3-6 2 1,3-2-1-16,2-10-2 15,2-3 6-15,1-5 27 16,2-2 1-16,1 0-20 0,-2 0-6 0,-1 1-6 16,0 3-1-16,-4 0-1 15,-5 7 2 1,-5 0 0-16,-6 2 3 0,-5 2 1 16,-11 3 3-1,-5-1-7-15,-7 3 1 0,-7 0-1 0,-4 0-2 16,-4 0 6-1,-2-2 9-15,-2 0 44 16,0 0-12 0,0 0-41-16,0-1-6 0,0 0 2 15,0 1-1-15,1 0-5 16,-1 1 2-16,1 0-1 0,0 0 0 16,0 1 1-16,-1 0-3 15,1 0 3-15,-1 0-1 16,0 0-1-16,0 0 1 15,0 0-1-15,0 0 1 16,0 0 3-16,0 0 0 0,0 0-2 0,0 0 3 16,0 0-2-1,0 0 0-15,0 0 1 16,0 0-4-16,0-2 2 0,0 2-1 0,0 0-1 31,0 0 5-31,0 0-2 16,0 0 0-16,0 0 2 15,0 0-2-15,0 0-1 16,0 0 3-16,0 0-4 0,0 0 2 16,0 0 0-16,0 0 0 15,0 0 0-15,0 0 2 16,0 0-3-16,0 0 3 16,0 0-26-16,0 0-33 0,-3 2-41 15,-2 2-80-15,-4-2 37 16,-3 0-147-16</inkml:trace>
  <inkml:trace contextRef="#ctx0" brushRef="#br0" timeOffset="44286.525">15730 6925 307 0,'42'0'13'0,"10"0"32"0,8-5 3 15,15 3-33-15,11-3-12 0,14 0-1 16,9 0-2-16,5 0-10 16,4-2-180-16</inkml:trace>
  <inkml:trace contextRef="#ctx0" brushRef="#br0" timeOffset="48958.595">13669 8846 522 0,'0'0'24'0,"-39"-12"-19"0,25 7-3 0,4 0 0 15,3 0-1-15,4 0 0 0,1 0 45 16,2 0 28-16,2 0-45 16,3 2-17-16,4 0-4 15,5 3-3-15,2 0 1 16,3 0 6-16,5 0 6 16,4 3 3-16,2 0-2 0,2 4 9 15,3-2 9-15,5 2-13 16,5-1-2-16,4 2 4 15,10-1 8-15,10-2-13 16,12 0-10-16,6 0-5 0,12-4 0 16,8-1-2-16,7 0-5 15,8 0 6-15,6-1-1 16,11-1 7-16,7 1 18 16,2 1-4-16,7-2-4 0,8 2-5 15,3 0-8-15,5 0 2 16,3 0-3-16,4 0-8 15,1 2 4-15,2-1 3 16,-2 2-3-16,-1-1 1 16,1-2 6-16,-1 1 2 15,-4 0-1-15,-1 1 1 16,0-1-4-16,-2 2 0 0,-5-2 1 16,1 2-5-16,-4 0-2 15,-7-1-3-15,-4-1 3 16,-4 2 1-16,-6-3-6 15,-8 0 6-15,-4 0 0 0,-5 0 7 16,-5 0 7-16,-7 0-4 16,-7 0-8-16,-7-1 2 15,-11-1-5-15,-10 1-2 0,-11 1 1 16,-13-2 0-16,-12 2 0 16,-13 0 1-16,-12 2-4 15,-13 2 4-15,-12 2-14 16,-19 1-89-16,-16-3-94 15,-17-1-361-15</inkml:trace>
  <inkml:trace contextRef="#ctx0" brushRef="#br0" timeOffset="49818.753">3798 9645 394 0,'45'0'62'0,"10"0"-65"0,14 0 12 0,15-2 11 0,12-1 16 15,16-2-5-15,12-2 12 16,11-1 0-16,15 0 4 16,9 0-15-16,12 0-3 15,7 0 8-15,8 2 3 16,8 1-12-16,7 5-10 0,9 0-8 16,3 6 0-1,7 6-4-15,-1 4-2 16,3 5 1-16,-7-1-145 15</inkml:trace>
  <inkml:trace contextRef="#ctx0" brushRef="#br0" timeOffset="55270.676">5595 10218 575 0,'5'0'1'0,"2"1"-15"0,6 1 2 16,9 1 5-16,6 1 30 16,14-2 10-16,12-2-6 15,13 0-8-15,12-5-10 16,13-4 0-16,10-5-104 0,7-1-138 16</inkml:trace>
  <inkml:trace contextRef="#ctx0" brushRef="#br0" timeOffset="60709.998">18053 10635 710 0,'-2'-5'7'0,"1"1"86"0,-1 1-16 0,2 1-21 0,0 2-37 16,0 7-31-16,1 4 4 0,3 2 11 15,1 4 12 1,2 0 4-16,3-1-1 0,0-2 8 16,4-5 14-16,6-7 11 15,6-3 2-15,8-10 4 16,3-10-1-16,8-7-22 15,7-7-7-15,7-7-12 16,3-4-3-16,1-1 11 16,0 1-7-16,-6 4 6 15,-8 4 5-15,-10 8-7 0,-14 7 0 16,-9 7 26-16,-8 7 1 0,-8 3-7 16,0 3-15-16,-9 3-24 15,-1 9-8 1,-6 9-14-16,-4 6-118 15,-6 5-80-15,-6 3-167 0</inkml:trace>
  <inkml:trace contextRef="#ctx0" brushRef="#br0" timeOffset="66948.363">9023 12423 710 0,'0'0'-18'0,"0"0"-3"0,38 6 20 0,-11-2 13 0,10-1 26 16,8 2 26-16,10 0 1 16,15-1-14-16,17 0 12 15,18-3-39-15,18-1-14 16,21-2-1-16,19-5-3 0,17-3 1 15,18 0-4-15,11-1-1 16,11-1 0-16,7-1-5 16,7 2 6-1,8-3-4-15,-1 1 7 0,4 0 49 0,-4 2-20 16,2 1-6-16,-3 3-4 31,-10 0-9-31,-7 4-10 16,-9 3-3-16,-15 1-3 15,-16 5 2-15,-23-2-174 16,-20-4-348-16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7:41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2660 12152 338 0,'0'0'1'0,"0"-31"0"0,-2 13 9 0,-1-1 27 0,-1 0 18 15,-4-1 6-15,-6 0 15 16,-2-1-10-16,-4 1-9 15,-7 0 4-15,-5 3-3 16,-3 4-9-16,-4 3-18 16,-2 7-13-16,-5 3-8 0,-4 5 17 15,0 8-5-15,-4 5-13 16,1 5-1-16,-1 6-5 16,3 5-3-16,6 3 0 15,3 4 2-15,7 2-6 0,4 3 4 16,12 2-5-16,7 3 3 15,7 3-1-15,7 3 2 16,11 1-1-16,7-1 3 16,10-2-3-16,3-2 2 15,6-7-2-15,5-6 1 0,1-8 1 16,6-10-1-16,1-10-1 16,4-12 2-16,3-9-1 15,3-14 8-15,0-10-1 16,-1-8-2-16,-6-7 7 15,-3-5-7-15,-9-5 1 16,-9-3 5-16,-7-2 12 0,-10-1 8 16,-10-3 33-16,-7 1-47 0,-7 4 2 15,-14 3 3 1,-7 6-7-16,-9 8-1 16,-7 9 0-16,-8 13-7 15,-3 13-7-15,-4 11 0 16,0 16-4-16,1 15 4 0,5 12-1 15,2 10-55-15,9 4-30 16,9 3-53-16,11 0-25 16,5-5-104-16,10-6-149 0</inkml:trace>
  <inkml:trace contextRef="#ctx0" brushRef="#br0" timeOffset="2890.053">6084 11982 601 0,'0'0'20'0,"0"0"45"0,-42-30 10 0,24 22-3 15,-2 1-24-15,-4 3-6 16,0 3-15-16,-5 1-8 16,0 7-7-16,-4 6-1 0,0 4-6 15,-5 6-1 1,2 7 1-16,-3 8-4 0,2 5 0 15,2 6 0-15,3 4-2 16,7 5 1-16,7 1 10 0,9-1 2 16,9 0-3-16,5 1-6 15,14-3 1 1,5-5-3-16,12-6 1 0,6-6 0 16,8-11 2-16,7-9-1 15,5-12 1-15,2-9 5 16,5-14-6-1,1-11 2-15,-3-11-2 0,-5-6 1 0,-6-8-1 16,-6-4 1-16,-8-3-1 16,-10-1 0-1,-9 2 0-15,-9-2 1 16,-8 1 14-16,-8 0 14 0,-12 3-7 16,-9 1 0-16,-7 2-6 0,-10 4-7 15,-7 5 2-15,-6 6 1 16,-5 8-4-16,-4 8-8 15,-1 12-4-15,-2 10 2 16,1 18-6-16,4 15-1 16,2 15 4-16,3 15-77 15,-1 8-102-15,3 2-208 0</inkml:trace>
  <inkml:trace contextRef="#ctx0" brushRef="#br0" timeOffset="9690.733">1738 9661 985 0,'-40'0'16'0,"-1"7"-8"0,5 8-9 0,3 8 0 0,7 7-6 16,3 9-35-16,6 9 14 0,7 13-7 15,3 9 7-15,7 10 6 16,5 9 10 0,10 7 6-16,9 3 5 15,9-1 0-15,9-8 1 0,4-13 1 16,6-16-6-16,4-21-1 0,1-22 3 16,2-19 3-16,-3-23 9 15,-1-19 8 1,-3-15-2-1,-6-16 2-15,-7-8-5 16,-11-9 4-16,-9-2 1 0,-11 0-10 0,-11 4 15 0,-17 5 19 16,-14 8-12-16,-11 13-8 15,-12 16-1-15,-8 17-11 16,-10 25 2-16,-8 28-6 0,-4 35-5 31,-7 41-19-31,-7 38-105 16,-6 35-153-16</inkml:trace>
  <inkml:trace contextRef="#ctx0" brushRef="#br0" timeOffset="10906.866">6240 10758 611 0,'0'0'118'0,"0"0"-137"0,0 0 10 0,36 5 7 0,-18-18 6 15,7-11 39-15,4-8-4 16,7-8-9-16,5-8-14 16,3-6-13-16,4 0 0 15,-3 2-1-15,1 6-41 16,-8 6-33-16,-4 7-46 16,-8 6-136-16</inkml:trace>
  <inkml:trace contextRef="#ctx0" brushRef="#br0" timeOffset="12836.137">3384 11429 25 0,'66'-45'7'0,"6"-1"-3"0,1-2 5 0,2-1 0 16,3-1 9-16,1 0 19 0,2 0 8 16,2 1 4-16,-1 3-26 15,1 0-12-15,1-1 1 16,2 1-3-16,1 3-7 15,-1-1-1-15,2-1-50 16,0 2-163-16</inkml:trace>
  <inkml:trace contextRef="#ctx0" brushRef="#br0" timeOffset="18175.881">3039 10170 751 0,'0'0'0'0,"-14"-26"6"0,4 13-4 15,-1 1 0-15,-2 1-1 16,-3-1 2-16,-4 1 5 0,-5 1-2 15,-4 2 2-15,-6 1-4 16,-6 3-1 0,-3 4-4-16,-7 5 7 15,-4 10-6-15,-2 8 0 0,0 7-2 16,1 5 0-16,6 2 0 0,2 0-4 16,6 3 10-1,8-2 4-15,6-2-2 0,8 5-5 16,6-1-1-16,8 3-2 15,6 2-1-15,13 6 8 16,9 5 4-16,8-2 4 0,10 1 3 16,11-9-8-16,7-12-1 15,8-17 1-15,6-15 1 16,4-14 2-16,3-16 23 16,-3-11 15-16,-7-8-15 0,-6-2-9 15,-11-6-8-15,-12-4 16 16,-11 0 18-16,-13-3-11 15,-10 1-4-15,-12-4 5 16,-13 1-10-16,-11 1-3 0,-9 4-14 16,-7 9-6-16,-6 9-6 15,-3 13 5-15,-1 17-1 16,-2 13-4-16,-2 24-9 16,-7 20-47-16,-5 15-118 15,-10 15-166-15</inkml:trace>
  <inkml:trace contextRef="#ctx0" brushRef="#br0" timeOffset="35606.868">24292 6028 1146 0,'-35'-48'109'0,"-5"-3"-117"0,-3 1 6 0,-2 1-3 15,-3 1-15-15,-7 0 18 16,-5 0 1-16,-11 3-6 16,-8 4-10-16,-12 5-15 15,-9 6-32-15,-12 4 25 0,-7 5 12 16,-8 5 21-16,-6 5 7 15,-5 4-3-15,-11 4 4 16,-4 3 5-16,-7 10 13 16,-6 4 11-16,-7 7 13 15,-3 5 0-15,-3 10-2 0,-5 7 2 16,2 8-24-16,1 7-13 16,1 10-5-16,6 8-2 15,4 8 1-15,7 5-1 16,4 7-2-16,5 8-6 0,4 5 1 15,4 7 1-15,5 5 2 16,7 7 1-16,7 6 5 16,8 5 1-16,9 5-2 15,14 6 14-15,14 3-9 16,13-1-3-16,18-1 2 0,19-1 1 16,16-5 0-16,16-4-1 15,15-3-1 1,15-3 2-16,14-2 6 0,12-4-9 0,12-2 1 15,8-2-2-15,11-1-2 16,6-5 1-16,11-3-1 16,7-5 1-16,10-6 2 15,11-6-1-15,10-8 5 16,11-8-1-16,12-9 0 16,13-8-1-16,9-10-2 0,8-13 0 15,10-10 3-15,7-13-4 16,7-12 4-16,-2-9 2 15,3-14 1-15,2-12-4 16,-2-12-3-16,0-11 1 16,-6-12-3-16,0-10-2 0,-1-10 4 15,-3-11-3-15,-2-10 4 16,-7-7-5-16,-5-9 4 16,-6-6 1-16,-11-9-3 0,-14-5 3 15,-20-6-2 1,-20-9-2-16,-19-8 2 15,-22-11 0-15,-20-10 1 0,-20-9-1 16,-18-8-1-16,-20-3 0 0,-15-1 0 16,-24-1-1-16,-25 3 1 15,-22 3-3-15,-29 4-80 16,-20 8 38-16,-29 10 8 16,-22 13 17-16,-25 19 18 15,-28 20-1-15,-31 27 5 16,-31 29 0-16,-38 29-7 0,-36 38 7 15,-40 32-8-15,-39 36-41 16,-33 32-126-16,-40 27-308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8:32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3146 5009 948 0,'0'0'-13'0,"-52"-22"20"0,20 9-5 16,-1-2 1-16,-5-1 1 15,-5-1 11 1,-5-4 1-16,-5-1-2 16,-3-1-4-16,-6-3 5 0,-9 3-10 0,-3 1 2 15,-8 3-4-15,-7 2-3 16,-5 4 5-16,-7 1 16 16,-4 4-6-16,-3 1-9 0,-5 2-3 15,-1 2-1-15,-4 3 2 16,3 2-3-1,-1 5-2-15,2 4-1 0,2 5 3 16,4 2 0-16,5 2 2 16,6 3-2-16,4 1-2 15,6 2 1 1,8 5 0-16,6 1 1 0,2 4 1 0,6 6-5 16,3 5 3-16,7 1-1 15,6 3-2-15,6 1-1 0,7 0 0 16,10 1-1-16,7 1 5 15,12 1 0-15,7 5 0 16,13 4-6-16,11 2-2 16,13 0 3-16,9-1 18 15,7-3-4-15,11-4-2 0,8-4-2 16,5-4-3-16,12-2 4 16,8-5-5-1,13-1 0-15,10-6 4 0,8-5-6 16,10-6 6-16,8-8 0 0,5-8-5 15,1-7 4-15,4-7-1 16,4-10-3 0,-3-7 3-16,-3-9-5 15,1-9 5-15,-5-9 0 0,-2-6 0 0,-8-9-4 32,-3-7 2-32,-9-7 1 15,-8-9 4-15,-13-3-2 0,-12-6 9 0,-11-4 23 31,-15-2 7-31,-19-1-12 0,-15 1-2 16,-19 3-1-16,-19 3-1 16,-25 9 4-16,-22 6-11 15,-24 13-7-15,-28 17 2 16,-29 26-10-16,-28 25-10 16,-31 35 4-16,-32 39-9 0,-26 44 5 15,-26 42-29-15,-22 37-72 16,-16 30-128-16,-5 27-574 15</inkml:trace>
  <inkml:trace contextRef="#ctx0" brushRef="#br0" timeOffset="33025.175">17375 2797 260 0,'-34'-10'51'0,"5"-1"-44"0,3 1 8 0,6 1 10 0,5 2 16 15,2 1 29-15,5 3 10 16,6 0 26-16,3 1-35 15,11 0-68-15,7 1-9 16,10 1-1-16,12 0 9 0,18 0 6 16,20 0 8-16,18 0 17 15,23 1 2-15,22-1-16 16,14 0-5-16,16 0-8 16,7 0 5-16,1-3-4 15,-4 1-75-15,-7 0-48 16,-12 0 22-16,-17 0 4 15,-22-1-15-15,-22 0-80 16</inkml:trace>
  <inkml:trace contextRef="#ctx0" brushRef="#br0" timeOffset="34405.722">6004 3671 369 0,'35'0'-4'0,"9"-2"5"0,8-2 1 15,10-1-1-15,11 1-2 0,8-2 2 16,7-1 1-16,10 0 14 0,9-1 12 31,9-2 14-31,8-1-1 16,13 2-11-16,9 0 6 15,7 0-12-15,11 2-10 0,11 2-9 16,7 2 0 0,8-2-4-16,9 2 1 0,6-2 3 15,5 1-5-15,5 0 3 16,7-1-3-16,3 0 2 16,-1 3-1-16,4 2-1 0,0 0 0 15,5 0 0-15,-2 4 2 16,-2 1 3-16,5 1-3 15,-1 2-38-15,3-1-99 16,-2 0-108-16</inkml:trace>
  <inkml:trace contextRef="#ctx0" brushRef="#br0" timeOffset="49201.35">11841 7093 368 0,'0'0'5'0,"0"0"10"0,0 0 61 15,0 0 4-15,-17-31 17 16,18 27-23-16,6 2-26 0,5 1-29 16,3 1-2-16,7 1 12 15,7 3-7-15,8 3-11 16,9 2 10-16,8 1 24 16,9 2-4-16,11 1-6 0,9-1-12 15,12 1-12-15,12-3 3 16,16-1-4-1,13-3-3-15,12-1 0 0,14-3-7 16,12-2 1-16,10 0 3 16,14-2-3-1,8-5 1-15,9-1 1 0,10-2-5 0,9-2 22 16,11-2 41-16,5 0-42 16,3-2-5-16,8 2-2 15,2 0 7-15,1 2-13 0,-5 2 5 16,-2 2-9-1,-9 3 4-15,-9 3-6 16,-14 2 2-16,-13 4-1 0,-15 7-2 31,-19 2-99-31,-21 1-53 16,-22 1-108-16,-27-5-475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19:36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1909 713 0,'-6'-30'-1'16,"4"-3"35"-16,2 2-2 0,1-1 74 0,10 3-25 0,6 0-30 0,6 2-34 15,7 3-11-15,4 3-1 16,4 7-1-1,1 5-3-15,-5 7-2 0,-3 7 2 16,-8 13-3-16,-9 13-3 0,-8 12 4 16,-8 13 0-16,-14 12 6 15,-9 11-3-15,-11 4 0 16,-2 1 2 0,-2 0 1-16,2-4-1 0,7-10 4 15,9-7-3-15,11-8-3 0,9-9 2 16,5-9-4-16,9-8 3 15,6-9 2-15,3-8 0 16,2-7 5-16,-1-7 37 16,3-13 67-1,-2-8-38-15,-2-5-32 16,-3-5-11-16,-4-2-13 0,-4 2 0 0,-3 5-4 16,-6 7 31-1,-1 6-4 1,-3 12-11-16,-7 6-25 0,-5 18-22 15,-2 13-3-15,-3 14 18 16,-6 13-2-16,-2 11 3 16,-2 7 0-16,-3 4-8 15,-3 1-27-15,-4 1 9 0,-9 1 19 16,-9 2 8-16,-11 0-3 16,-15 6 3-16,-17 8 1 15,-20 8 28-15,-19 12 6 16,-22 15-17-16,-21 16-17 0,-24 11 0 15,-21 5-111-15,-14-2-526 16</inkml:trace>
  <inkml:trace contextRef="#ctx0" brushRef="#br0" timeOffset="23623.65">5281 2747 480 0,'0'0'21'0,"0"0"33"0,0 0-17 16,0 0 18-16,0 0 5 0,0 0-15 15,0 0-39-15,0 0-23 32,52-11 21-32,-20 16 30 15,8 0-15-15,8-3 16 0,3-2-27 16,8-2 1-16,0-6 1 16,4-4 2-16,1-2-4 15,-5-1-3-15,-4 1 2 16,-7 3-5-16,-6 4 1 0,-10 4-35 15,-8 0-191-15</inkml:trace>
  <inkml:trace contextRef="#ctx0" brushRef="#br0" timeOffset="29476.373">2051 4339 555 0,'0'0'-3'0,"-28"-6"113"0,21 2-54 0,2 0 32 0,5 3-21 16,2 0-60-16,8 1-35 15,8 1 8-15,8 4 20 16,10 3-2-16,11 3 4 0,11 1 1 16,8 1 1-1,12 0 10-15,9-1-1 16,11-2 9-16,11-1 16 15,10-2-8-15,10-4-11 0,9-3-11 16,10-2 0-16,6-6-4 0,2-6 13 16,4-3 24-16,5-1-13 15,-1 0-13 1,-1 2-9-16,-4 4-5 16,-1 5 3-16,-8 6 0 0,-16 1-44 15,-17 0-290-15</inkml:trace>
  <inkml:trace contextRef="#ctx0" brushRef="#br0" timeOffset="38257.418">2239 9117 822 0,'0'0'28'0,"0"0"-76"0,59 0 55 15,-15 3-14-15,14 0 10 16,11 1 21-16,9 0-12 16,14-1 17-1,9-1 11-15,15 0-3 0,6-2-11 16,14-3-17 0,8-1-2-16,10-3-4 0,9 1 2 0,6 4 0 15,8 0 0-15,5 2-76 16,2 6-22-16,-1 2-84 15,-2 5-231-15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0:28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17406 3734 848 0,'-3'-33'2'0,"-6"-2"-4"0,1-1 2 0,-2-2 1 15,-1-2 2-15,-2-1 15 16,-4-3-4-16,-3-1-5 16,-4-1 0-16,-5-4-6 15,-5 0-1-15,-6-1 2 0,-10 0-4 31,-4 0 2-31,-8 3 4 0,-8 0 18 16,-3 0-11-16,-7 0 13 0,-6 4 15 16,-7 0-2-16,-5 0-8 0,-6 4-7 15,-4 2-6 1,-11 5-5-16,-2 4-5 16,-8 5-3-16,-2 6-5 15,-6 7 1-15,-4 6 1 0,0 5-2 16,-2 6 0-16,-1 9 3 15,-1 8-4-15,1 6 4 16,0 8-3-16,0 7-4 16,-1 10 5-16,1 7-2 0,-1 12-1 15,0 11 6-15,1 11-4 16,2 11 0 0,2 10 0-16,1 12 0 0,6 7 2 15,6 8 1-15,7 9-10 0,7 8 9 16,6 7-2-16,13 10-1 15,4 9 5-15,9 9-8 16,7 10 0-16,9 7 6 0,5 10-3 16,8 8 0-16,6 11 2 15,9 9-2-15,6 4 0 16,10 7 3-16,10 5-4 0,7 0 3 16,11-2 1-1,16 0-5-15,14-5 7 0,10-6 10 31,13-7-2-31,11-8 4 0,11-7 3 16,9-9 4-16,6-7 13 0,10-9-8 0,6-6 2 16,6-10-8-16,7-8-17 15,5-12 0-15,4-11-1 16,8-14-6 0,3-13 6-1,5-17 0-15,8-16-5 0,3-17 3 16,2-17 1-16,4-17-4 15,3-16 2-15,1-17 6 16,1-15 4-16,3-15 2 16,-1-20 5-16,-1-18 2 0,0-17-9 15,-4-15 0-15,-5-17 0 16,0-14-6-16,-8-16-8 16,-4-12 8-16,-7-15-10 15,-7-14-1-15,-6-10 7 16,-8-17 1-16,-3-10 1 0,-6-15 2 15,-4-14 2-15,-7-12 34 16,-5-15 0-16,-11-14 8 16,-8-8-19-16,-12-6-18 15,-15-5-10-15,-17-3 0 0,-22 4-7 16,-16 4-22-16,-27 0-14 16,-22-1-7-16,-20 6-10 15,-23 4 4-15,-17-2 21 16,-19 5 17-16,-21 13 13 0,-19 14 6 15,-27 16 16-15,-24 27 11 16,-32 27 15-16,-32 34 9 16,-33 33-11-16,-39 41-41 15,-37 41 1-15,-39 40-21 16,-35 49-52-16,-32 44-84 0,-33 47-140 16,-27 42-175-16</inkml:trace>
  <inkml:trace contextRef="#ctx0" brushRef="#br0" timeOffset="6286.831">13010 4994 439 0,'0'0'10'0,"0"0"13"15,-31-13 62-15,23 9 4 0,2 0-27 16,0 1 20-16,4 1-5 16,-1 0-20-16,1 0-1 15,2 2-8-15,5 0-39 16,7 0-21-16,8 0 16 0,8 0 33 16,13-1 24-16,9-4-5 15,7-2-12-15,7-1-22 16,5-1-8-16,2-3-6 0,-2 1-2 15,-2 0-3-15,-5 1 0 16,-5 1-1-16,-10 1 3 16,-10 2-3-16,-10 1 2 0,-9 0 25 15,-9 3 29 1,-5 1 9-16,-4 1 36 16,-1 0-39-16,-4 0-53 15,-3 1-11-15,-2 6-5 0,1 3-59 16,1 1-89-16,4-4-114 0,3-5-351 15</inkml:trace>
  <inkml:trace contextRef="#ctx0" brushRef="#br0" timeOffset="6859.761">14674 4934 858 0,'0'0'0'0,"0"0"3"0,0 0 20 16,0 0-9-16,0 0-15 15,48-6 80-15,-4 2 0 16,11-4-32-16,9-3-8 16,6-2-22-16,2-2-10 0,0-2 1 15,-4 1-2-15,-4-1 2 16,-6 3-4-1,-9 0-2-15,-14 4 2 0,-8 3-2 16,-12 1-1-16,-7 4 5 16,-8 0 13-16,-2 2 20 15,-12 4-33-15,-6 1-36 0,-8-3-207 16,-7-2-350-16</inkml:trace>
  <inkml:trace contextRef="#ctx0" brushRef="#br0" timeOffset="7271.321">13388 4341 662 0,'0'0'145'0,"0"0"-63"0,0 0-3 0,0 0 23 15,0 0-57-15,-30-4-36 0,25 17-10 16,2 3 2-16,1 4-1 16,0 0 1-16,0 1-22 15,1-2-152-15,0-6-126 0</inkml:trace>
  <inkml:trace contextRef="#ctx0" brushRef="#br0" timeOffset="7430.591">13348 4174 881 0,'0'0'11'15,"0"0"0"-15,0 0-11 31,0 0-2-31,-20 35 1 16,20-18-125-16,3 3-186 16</inkml:trace>
  <inkml:trace contextRef="#ctx0" brushRef="#br0" timeOffset="7604.829">13520 4175 749 0,'0'0'112'0,"0"0"-90"16,-15 49 5-16,8-14 22 16,1 8-34-16,1 7-8 15,4 1 0-15,1-3-2 16,0-7-189-16,7-8-267 0</inkml:trace>
  <inkml:trace contextRef="#ctx0" brushRef="#br0" timeOffset="7954.466">13606 4348 866 0,'0'0'85'0,"0"0"-93"0,-2 41 28 16,2-11 1-16,0 6-18 16,3 1 2-16,1 1-5 15,1-2-103-15,-1-7-103 16,0-8-44-16,-1-8 52 15,-2-8 160-15,-1-5 48 0,0-10 167 16,-2-6-72-16,-5-6-31 16,0-8 4-16,1-6-12 15,0-6-26-15,3-5-3 16,3-1 8-16,1 3 21 0,7 6 29 16,2 6-13-16,2 8-38 15,1 10-23-15,0 10-12 16,-2 7-9-1,-4 11-5-15,-3 10 4 16,-4 6 1-16,-7 5 6 0,-4 5-4 16,-7-1-71-16,-1-1-94 0,1-7-310 15</inkml:trace>
  <inkml:trace contextRef="#ctx0" brushRef="#br0" timeOffset="8349.614">14472 4257 1102 0,'0'0'5'0,"0"0"-26"0,0 0 23 0,34 28 3 0,-7-25 0 15,1-3 6-15,1-8-3 16,-1-5-1-16,-5-3-1 0,-4-1 0 16,-9-1 1-16,-6 2 7 15,-6 1 21-15,-8 5 15 16,-10 3-28-16,-4 7-16 15,-5 4-5-15,-1 9-5 0,4 5 2 16,6 7 1 0,5 4-4-16,11-2-78 15,4-1-102-15,12-7-218 0</inkml:trace>
  <inkml:trace contextRef="#ctx0" brushRef="#br0" timeOffset="8577.44">14776 3983 877 0,'0'0'79'0,"0"0"59"0,0 0-44 0,0 0-45 16,-28-20-28-1,22 29-20-15,0 7-2 16,1 4-1-16,-3 10 0 15,1 5 4-15,1 9 0 16,0 10 0-16,2 4 1 0,0 3-44 16,1-1-263-16,3-7-565 15</inkml:trace>
  <inkml:trace contextRef="#ctx0" brushRef="#br0" timeOffset="9053.034">14855 4163 664 0,'0'0'180'0,"0"0"-31"16,0 0-12-16,0 0-27 15,0 0-87-15,0 0-30 16,-10 56 16-16,6-13 0 16,1 4-7-16,2 2 1 0,1-2 3 15,1-6-6-15,2-8-68 16,2-7 16-16,-3-8 42 16,0-9 11-1,-2-8 0-15,0-1 4 16,-2-8 16-16,0-9-9 0,-3-4-8 15,1-8 5-15,3-8 4 16,1-5-6-16,2-5-3 16,7 1-3-16,3 3 10 0,5 6 6 15,0 9-2-15,0 11-2 16,-2 11-9-16,-3 8-2 16,-7 15-5-16,-5 9 2 15,-4 12 3-15,-14 8 4 16,-7 7 0-16,-10 6-1 0,-7 2-12 15,-4-3-195-15,-6-3-521 16</inkml:trace>
  <inkml:trace contextRef="#ctx0" brushRef="#br0" timeOffset="16177.409">14242 4789 534 0,'0'0'31'0,"0"0"21"0,0 0 31 16,0 0 1-16,-14-28-9 0,14 25-18 16,-1 2-8-16,1-1-6 15,0 2-1-15,3 0-21 0,3 2-16 16,4 2 18-16,4 4 13 16,4 1-1-16,4 2-4 15,5-1-13-15,-2 2-11 16,3-4-1-16,-1-1-3 0,-2-3-1 15,-5-1 3-15,-1-2-4 16,-4-1 3-16,0 0-1 16,-3-4-2-16,-2-3 12 15,1-2 36 1,0-4-13-16,-1-2-15 0,-2 1-7 0,-1 0-3 16,1 2-1-16,-6 4-2 15,3 3 4-15,-4 3 2 16,2 2-9-16,3 0-11 15,-1 2 4-15,4 3 0 16,0-2 2-16,2 1 1 16,0-1-1-16,-1 0 1 0,-2-3-1 15,-1 0 3-15,0-3-2 16,-2-1 3-16,-2-2-2 16,-1-2 3-16,-2 1-1 15,2 1-5-15,1 2-22 16,0 1-46-16,4-1-84 0,-1 0-156 15,4 0-556-15</inkml:trace>
  <inkml:trace contextRef="#ctx0" brushRef="#br0" timeOffset="16841.682">14905 4815 432 0,'0'0'283'0,"0"0"-181"0,0 0-5 0,0 0-50 16,0 0-24-16,0 0 44 15,0 0-37-15,35-16-18 0,-21 8-9 16,1 0 2-16,-3 1-4 15,2-1-1-15,0 1 2 16,-1 0-5-16,1 1-83 16,1 2-50-16,-3 0-85 0,1 0-127 15</inkml:trace>
  <inkml:trace contextRef="#ctx0" brushRef="#br0" timeOffset="17063.311">15245 4753 1006 0,'0'0'62'15,"0"0"-90"-15,35-4 48 0,-12-3 7 16,3-2-20-16,4-3-5 15,-1 1 3-15,0-2-27 0,-3 0-90 16,-7 2-49-16,-6 1-344 16</inkml:trace>
  <inkml:trace contextRef="#ctx0" brushRef="#br0" timeOffset="28524.642">9756 10529 692 0,'0'0'21'0,"-4"-28"62"0,1 11-59 16,-2-1-5-16,-1-4 6 0,-3-1 3 15,-3-1-2-15,-5-2 1 16,-6 2 9-16,-2-2-12 15,-10 1 15-15,-4 0-20 16,-6-1 14-16,-5-1-8 16,-6-1-9-16,-6-1-10 0,-8 2-5 15,-4 1-2-15,-10 2 2 16,-7 5-3-16,-6 4 2 0,-7 3 2 16,-5 4-3-16,-6 4 2 15,-4 1 5 1,-3 3-4-16,-4 7 1 0,-2 4-2 15,-3 6-6-15,-3 4 9 0,-3 7-4 16,0 5 0 0,0 6 3-16,2 5 26 0,4 8-8 15,3 5-5-15,4 6-14 16,10 3 2 0,6 8-3-16,7 2 1 0,10 2 0 0,11 4 0 15,10 6 2 1,10 1-1-16,8 5-3 15,10 5 2-15,8 4 0 16,7 3-3-16,12 1 1 16,6 0 3-16,9 2-4 0,11-2 6 15,11 0 4-15,8-6-2 0,10-3 0 32,10-3-2-32,12-6 2 15,7-7 1-15,10-5-3 0,8-7-4 0,8-3 4 16,9-5-4-1,4-7 2-15,9-5 1 16,5-6-1-16,8-5-1 16,5-6 2-16,6-3-6 0,3-7 6 15,6-4 0-15,4-8-6 16,3-5 7-16,6-6 13 16,1-10 1-16,2-8 8 15,-1-8-11-15,-3-9-10 0,-3-6-3 16,-7-11 2-16,-4-9 5 15,-5-9 6-15,-11-10 8 16,-6-6 1-16,-11-11 2 16,-8-7-9-16,-9-7 8 0,-13-6 0 15,-11-2-3-15,-12-6 0 16,-13-1-8-16,-16-5-5 16,-13-2-3-16,-16-6-5 15,-11-6-1-15,-21-1 1 0,-16-3-21 16,-20-2-9-16,-18-3 1 15,-18 5 7 1,-23 2 17-16,-19 5-1 0,-22 10 5 16,-24 15 4-16,-23 17 0 0,-30 23 17 15,-23 29 7-15,-26 30-1 16,-25 33-25-16,-22 44 1 16,-20 39-8-16,-19 39-37 15,-15 31-124 1,-14 26-343-16</inkml:trace>
  <inkml:trace contextRef="#ctx0" brushRef="#br0" timeOffset="32183.724">7062 11382 443 0,'-15'-2'101'0,"4"0"-2"15,3 0 17-15,3 0 0 0,3-1-32 16,2 3-11-16,6-1-48 16,10 1-32-16,6 0 5 15,12 0 1-15,14 0 2 0,13 0 3 16,9 0-12-16,12-1-168 15,4-2-39-15,3-1-22 16,-1-3-139-16</inkml:trace>
  <inkml:trace contextRef="#ctx0" brushRef="#br0" timeOffset="32326.78">8538 11262 686 0,'64'-4'141'0,"0"-4"-53"0,8 2-37 15,10-2-38-15,5-1-6 16,6-2-1-16,4-3-101 16,0-5-224-16</inkml:trace>
  <inkml:trace contextRef="#ctx0" brushRef="#br0" timeOffset="33026.599">7456 11782 269 0,'0'0'432'0,"0"0"-352"15,0 0-6-15,0 0-52 0,0 0-25 16,30-13 9-16,2 13 2 16,11 0-5-16,10 2 1 15,12 3 1-15,10-1-43 0,7 0-101 16,7-2-63-16,4-2-136 15</inkml:trace>
  <inkml:trace contextRef="#ctx0" brushRef="#br0" timeOffset="33171.158">9018 11693 780 0,'72'-5'2'0,"-3"2"-7"15,-3 1 8-15,-4 2 0 16,-3 0-1-16,-6 0 0 15,-7 1-78-15,-10 1-162 16</inkml:trace>
  <inkml:trace contextRef="#ctx0" brushRef="#br0" timeOffset="33470.788">7203 12241 1000 0,'40'0'-20'15,"20"-8"12"-15,25 1 10 0,23-4-1 16,21-2-83-16,20-6 34 0,14 0 24 16,13-1-101-16,10-3-26 15,5 1-93-15</inkml:trace>
  <inkml:trace contextRef="#ctx0" brushRef="#br0" timeOffset="34551.239">6859 12590 114 0,'0'0'591'0,"0"0"-582"0,0 0 15 16,0 0-12-16,0 0-14 16,0 0 15-16,47 20 55 0,-7-20-2 15,8 0-31 1,11-6 2-16,6-2-22 0,6-4-7 15,3 0-2-15,2 0-3 16,-1-1 0-16,-6 1 0 16,-7 2-3-16,-10 0 2 15,-14 2 0-15,-7 3-2 0,-12 0 1 16,-9 3 2 0,-4 0 2-16,-5 1 5 0,-1 1 51 15,0 0-30-15,-5 1-28 16,3 2-20-16,-1 0-125 0,1 0-41 15,-1-1-145-15</inkml:trace>
  <inkml:trace contextRef="#ctx0" brushRef="#br0" timeOffset="42600.371">7707 8190 897 0,'0'0'20'0,"0"0"-37"0,34-7 10 0,8 0 5 0,13-2 3 16,15-2-2-16,11 0 15 15,7 0 12-15,10 0-15 16,1 3-3-16,5-1-5 15,0 2 4-15,-4 2-5 0,-6 0 0 16,-7 2-1-16,-13 3-43 16,-12 0-24-16,-16 1-43 15,-15 3-71-15,-16-2-162 16</inkml:trace>
  <inkml:trace contextRef="#ctx0" brushRef="#br0" timeOffset="43594.466">8455 5128 311 0,'0'0'41'0,"0"0"-4"0,43 1 59 0,-23-1-7 0,4 0-15 16,-2 2-16-16,1 2-17 16,1 0-6-16,-1-2-8 15,2-2 6-15,4-5 21 0,1-10 14 16,7-3-8-16,2-7-23 16,2-3-16-16,4-3-12 15,-1 0-5 1,-2 1-2-16,-2 2-1 0,-8 4 2 15,-7 5-2-15,-8 5 2 0,-7 5-2 16,-3 7 1-16,-7 4-4 16,-7 9-141-16,-7 1-56 15,-9 2-437 1</inkml:trace>
  <inkml:trace contextRef="#ctx0" brushRef="#br0" timeOffset="55880.943">10780 10879 707 0,'0'-30'19'0,"3"2"77"0,4 2-63 16,3 3 48-16,1 2-22 15,3 3-35-15,4 3-17 0,2 2-5 16,1 3-3-1,2 5 0-15,1 5-2 0,-1 10-1 16,-3 10-2-16,-4 13-1 16,-6 13 8-16,-6 14 2 0,-5 10 25 15,-9 5 10-15,-5 4 9 16,-2-1-3-16,0-4 2 16,5-9-4-16,6-6-7 15,6-8-18-15,10-8-10 16,9-10-3-16,7-11 0 15,4-9-3-15,4-8 1 0,-1-8 2 16,-1-11-3 0,-4-8 3-16,-4-5 0 0,-3-5 0 15,-8-2 4-15,-5 4-1 16,-3 4 15 0,-5 8 26-16,-3 9 1 0,-4 9 10 15,-6 12-36-15,-1 18-26 16,-6 11 3-16,-4 17-1 0,-3 9-1 15,-2 11 2-15,-4 8 1 16,-3 5-2-16,-3 3-52 16,-8 5-4-16,-7 5 16 15,-7 5 32-15,-10 8 6 0,-6 15 1 16,-14 12-11-16,-11 13-64 16,-15 16-119-16,-16 4-520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2:05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16891 8561 421 0,'0'0'124'0,"0"0"-60"0,0 0 17 0,-10-29 34 0,9 9-22 0,0-7-16 16,1-7 1 0,0-6-7-16,0-8-1 0,0-8-22 15,2-5-19 1,0-5-21-16,3-3-8 0,-1 2 4 0,2 7-3 15,-1 10-2 1,2 13 2-16,1 12-4 0,-2 9 1 16,0 11-3-16,-1 5-8 15,1 7-2-15,-2 8-50 0,-1 6-32 16,-3 4-49 0,-1 1-93-16,-8 0-183 15</inkml:trace>
  <inkml:trace contextRef="#ctx0" brushRef="#br0" timeOffset="210.744">16756 8009 747 0,'0'0'24'0,"23"-40"68"16,-3 21-54-16,7 0 16 15,3 2-18-15,3 3-6 16,1 4-11-16,0 6-1 15,1 4 0-15,-3 4-6 16,-1 10-3-16,-4 6-8 0,-3 5 6 16,-7 7-3-16,-10 3-28 15,-7 3-191-15,-14 1-633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39:3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8938 12626 927 0,'0'0'-2'0,"40"7"-18"0,-7-4 19 16,14 2-3-16,12 1 7 15,8 0 1-15,12 0 0 16,11 1 3-16,13-1 2 0,10 1-2 16,10-2-1-16,11-1 9 15,12-1-2-15,8-2 4 16,15-1 8-16,12-3-2 15,11-3 2-15,12-3 21 0,7-1 10 16,10-1-14 0,6 1-6-16,-4 1 15 0,5 3-23 15,-5-1-5-15,0 1-14 16,-10 2 1-16,-9 1-4 16,-8 1-3-16,-12 1-2 0,-9 1 2 15,-20 0-1-15,-15 3-4 16,-18 4 5-16,-18 6-2 15,-24 3-17-15,-27 4-163 0,-25-2-182 16</inkml:trace>
  <inkml:trace contextRef="#ctx0" brushRef="#br0" timeOffset="8550.024">20207 8674 874 0,'0'0'17'0,"0"0"11"0,0 0 40 0,0 0-9 0,41-10 49 15,0-5-5-15,13-8-46 16,6-4-39-16,8-4-15 15,4-3 1-15,-2 1-4 16,-10 2 1-16,-11 3 1 16,-10 4-19-16,-11 5-19 0,-15 6-5 15,-11 5 6-15,-7 3-19 16,-12 5-136 0,-7-1-220-16</inkml:trace>
  <inkml:trace contextRef="#ctx0" brushRef="#br0" timeOffset="8783.46">20613 8348 969 0,'0'0'115'0,"0"0"-33"0,41-25 8 16,-18 17 1-16,3 2-31 16,3 4-25-16,1 2-7 15,0 0-9 1,-2 7-4-16,-4 1-6 0,-4 2-3 15,-8 3-3-15,-6 5-2 16,-10 5 2-16,-13 7 3 0,-11 6 1 16,-10 6-1-16,-5 6-44 15,-2-1-94-15,2-4-208 16</inkml:trace>
  <inkml:trace contextRef="#ctx0" brushRef="#br0" timeOffset="9724.748">21339 8524 428 0,'0'0'283'0,"-9"38"-229"0,9-30 66 15,1-7-17-15,5-2-14 16,3-9 15-16,1-8-5 16,2-7-37-16,-1-8-21 0,0-10-12 15,-2-7-16-15,-1-9-7 16,-3-6-6 0,-2 0 1-16,-3 2 0 0,0 8-1 15,-4 11 1-15,0 14 11 16,-3 12 26-16,-1 14-1 0,0 11-28 15,-1 16-20 1,0 15 3-16,0 11 5 0,1 9 2 16,5 5 4-16,3 2-59 15,4-6 2-15,7-8-9 0,7-13 1 16,3-9 17-16,2-12 24 16,3-11 13-16,0-7 6 15,1-15 6-15,-3-5 17 16,2-9 24-16,-1-3-7 15,-4-7-2-15,-3-3-7 0,-4 0-14 16,-5 5-9-16,-4 6 1 16,-4 8 19-16,-1 9 25 15,-7 13 5-15,-4 9-32 16,-3 15-30-16,0 7 2 16,-1 7-1-16,2 3 8 0,6-1-6 15,7-6 2-15,4-7 1 16,12-8-7-16,6-9-2 15,7-8 6-15,1-3 1 0,3-9 6 16,-3-4-3-16,-1-1 1 16,-6-1 25-16,-4 2 16 15,-5 1-5-15,-6 2-10 16,-4 3-8-16,-2 3-13 16,-2 1-1-16,0 2-5 15,0 3-29-15,3 0-79 0,-1 0-105 16,3-3-141-16,3-3-101 15</inkml:trace>
  <inkml:trace contextRef="#ctx0" brushRef="#br0" timeOffset="10025.367">21940 8020 972 0,'0'0'131'0,"-27"-8"5"0,6 22-61 0,-1 8-55 15,-1 10-16-15,2 4-2 16,5 3 0-16,8-2-2 15,8-5 1-15,8-8-2 16,10-10-35-16,2-9 0 16,3-5 23-16,0-12 12 0,-3-7 5 15,-4-6-3 1,-1-5 34-16,-4-2 53 16,-3 2 9-16,-4 2-22 0,-1 6-28 15,-3 7-13-15,0 8-2 0,0 7-18 16,0 7-25-16,0 7-6 15,4 4 14-15,0 3-55 16,3 3-69 0,1-3-66-16,-1-5-130 0,1-6-375 15</inkml:trace>
  <inkml:trace contextRef="#ctx0" brushRef="#br0" timeOffset="11038.405">22054 8076 728 0,'4'-31'149'16,"2"0"9"-16,1 5-15 0,1 4-27 0,2 8-31 15,1 7-35-15,1 6-33 16,-1 4-21 0,3 7 0-16,-1 5 4 0,-2 3-2 15,-1 3-20 1,-3 1-43-16,-3 1-29 16,-2-5-8-16,-2-4-18 0,0-4 96 0,-4-6 44 15,-1-4 158 1,1-8-29-16,3-5-52 15,-1-5-35-15,2-5-26 16,4-5-28-16,5-3-8 16,4-2 0-16,3 2-4 15,1 3-28-15,1 5 3 16,1 8 10-16,-5 9 10 16,-1 6 3-16,-3 4-4 15,-2 10-1-15,0 3 6 0,-1 4 2 16,-1 2 3-16,-3 0 1 15,1-3-1-15,-3-3 0 16,1-4-1-16,-2-2-2 0,0-3 5 16,0-6 0-16,0-2 3 15,0-5 44-15,0-8-9 16,0-4-22-16,0-6 4 16,3-3-8-16,2-4-6 0,1 3-5 15,2 1-3-15,1 5 1 16,3 6-2-16,0 8-6 15,2 4-1-15,-1 3 1 16,0 9-1-16,2 2 6 0,-4 4-37 16,-1 3-62-16,-3 0-44 15,1-1-87-15,-1-4-146 16,0-4-74-16,0-5 307 16,2-4 335-16,1-7 44 15,-1-7-6-15,2-4-61 0,0-4-43 16,4-6-33-1,-1-4-18-15,1-2-26 0,-1-3-12 16,-3 4-1-16,-1 4-13 16,-4 5 45-16,-2 7-11 0,-4 11-10 15,-4 6-12-15,-5 15-34 16,-3 6-15-16,-3 5 14 16,3 4 3-16,2 1-1 15,5-5 1-15,5-4-14 16,9-6-55-16,8-6-9 0,4-7 12 15,5-3 24-15,0-8 22 16,2-5 15-16,-5-4 5 16,-2-6 4-16,-1-5 21 15,-7-2 47-15,-1 0 1 0,-3 2-34 16,-3 4-19-16,-4 7 8 16,-2 10 6-16,-3 8-5 15,-5 10-42-15,1 6 3 16,1 4 11-16,2 2-4 15,4-3-59-15,1-5-32 0,6-6 5 16,4-5 53-16,2-5 35 16,1-9-1-16,-2-7 6 15,-2-4-1-15,-1-9 0 16,-5-4 62-16,-3-6 40 0,-1-5-22 16,-3 4-24-1,-3 3-16-15,1 8 10 0,0 9 32 16,1 12-33-16,1 11-21 15,0 14-43 1,1 9-3-16,0 8 13 0,0 9 3 16,1 5-2-16,-1 1-70 0,-3-3-188 15,-6-7-372-15</inkml:trace>
  <inkml:trace contextRef="#ctx0" brushRef="#br0" timeOffset="11641.275">22024 8599 899 0,'-8'3'498'0,"3"6"-472"0,5 6-15 16,5 5-7-16,8 5-3 15,1 3 1-15,-1-2 1 16,-1-3-2-16,-2-5 2 0,-2-3-2 15,-2-7-2-15,-4-6 4 16,-1-2 1-16,-1-9 19 16,-3-8 69-16,-4-5-76 15,1-4-9-15,0-1-4 16,3 1-3-16,1 3 1 0,2 5-2 16,7 7-4-16,6 8 0 15,2 3-7-15,2 9 4 16,3 4 6-16,-5 5 2 15,0 2-2-15,-5 1-6 0,-4-2-11 16,-2-3 7-16,-2-3 10 16,-1-6 0-16,0-7 4 15,-1-6 12-15,1-10 52 16,2-7-29-16,1-7 4 0,1-6-12 16,4 0-14-16,2 0-8 15,4 6-6-15,1 7 2 16,3 10-4-16,0 8-3 15,1 8 0-15,-3 8-2 16,0 7-18-16,-3 4-86 0,-2 1-65 16,-5 0-71-16,-2-5-167 15</inkml:trace>
  <inkml:trace contextRef="#ctx0" brushRef="#br0" timeOffset="11930.392">22471 8434 1124 0,'0'0'96'0,"0"0"93"0,0 0-84 0,0 0-111 0,-10 35 7 16,14-10 1-16,6 0-2 15,3-4 4-15,3-6-2 16,2-7-2-16,-1-7-5 16,-1-4 0-16,-2-11 7 0,-2-5 6 15,-5-7-3-15,-3-4 1 16,-4-2 26-1,-1 0 26-15,-6 5-38 0,-5 4-16 16,-2 8 0-16,0 9 1 16,0 9-7-16,0 13-11 15,2 6-4-15,5 8-108 16,3 2-67-16,4-2-84 0,6-6-305 16</inkml:trace>
  <inkml:trace contextRef="#ctx0" brushRef="#br0" timeOffset="12466.408">22802 8259 1068 0,'0'0'136'0,"-9"-31"59"0,-2 28-106 16,-1 8-66 0,-7 13-25-16,1 6-3 0,3 6 3 15,1 3 1-15,6-3 0 0,8-4-1 16,5-4-2-16,8-9-36 15,3-7-2 1,2-6 23-16,0-6 14 16,0-9 8-16,-2-5 5 0,-1-6 53 15,-1-4 21 1,-4-8 10-16,-2-5-22 16,-3 0-20-16,-4 0-28 15,-1 2-15-15,0 8-2 0,0 10 16 0,-1 8 12 16,-1 6-12-1,0 6-13 1,1 3-6-16,-2 0-7 0,2 0-3 16,-2 0 6-16,0 1 3 15,-1-1 0-15,1 0 4 16,-1-4 1-16,0-1-3 16,0-1-1-16,0 1-3 0,1 0 0 15,1-2 3-15,-1 5-3 16,1-1 0-16,1 2 3 15,0 1-5-15,1 2 2 16,0 7-10-16,4 6-7 0,2 8 15 16,2 7 1-16,2 6 1 15,2 2 3-15,1 2-3 16,3-4 1-16,-1-3-10 16,3-7-72-16,-3-6-12 0,1-8-10 15,-3-4-13-15,0-6-38 16,-3-2-60-16,-1-6-171 15</inkml:trace>
  <inkml:trace contextRef="#ctx0" brushRef="#br0" timeOffset="13006.317">23050 8241 1034 0,'0'0'85'0,"0"0"76"0,24-37-95 15,-10 20-10-15,-3-2-11 0,2-4 9 16,-1-1-20-16,-3-2-4 15,-1 0-15-15,-2 3-7 16,-2 4-2-16,-1 5-3 16,-3 7 2-16,-3 7 18 15,-6 9-21-15,-2 11-9 16,-3 6 5-16,0 7-1 0,3 2 5 16,7-1-1-16,4-4-3 15,7-7 1-15,9-7-4 16,5-5-29-16,3-8-7 0,1-3-6 15,-1-8 1-15,1-4 10 16,-1-1-6-16,-3-2-23 16,-1-3-36-16,-2 2-37 15,-1 0-19-15,0-3 26 16,-5-1 37-16,0-1 87 0,-2-3 52 16,-3-3 111-16,-2-5 6 15,-4-7 4-15,-1-4-39 16,-5-1-23-16,-2 3-28 15,-1 6 2-15,-1 9 14 16,1 10 11-16,1 12-40 0,0 10-40 16,0 11-30-16,-2 11 3 15,1 9-2-15,3 5 6 16,3 1 2-16,3-2-4 0,8-6 5 16,5-6-52-1,7-10-40-15,0-7-16 16,1-7-30-16,0-5 23 0,-2-3 36 15,-1-9 2-15,-6-5-42 16,-1-6-107-16,-3-5-441 16</inkml:trace>
  <inkml:trace contextRef="#ctx0" brushRef="#br0" timeOffset="17475.934">19396 12129 124 0,'0'0'490'0,"0"0"-487"0,0 0-6 16,0 0-4-16,0 0 6 0,0 0 0 16,0 0 1-16,0 0 1 15,0 0-2-15,8 5-61 16,-6-5-101-16,1 0-81 15</inkml:trace>
  <inkml:trace contextRef="#ctx0" brushRef="#br0" timeOffset="18278.817">19396 12129 109 0,'20'22'171'0,"-20"-18"-18"0,0 0-24 15,0 0-34-15,-2-3-5 16,2 0 13-16,0-1-12 16,0 0-10-16,0 0-17 0,0 0-23 15,0 0-1-15,0 0 3 16,0 0 2-16,0 0 6 15,0-1-9-15,-1-2-13 16,1-1-12-16,0 1-6 16,0-1 7-16,-1-1 1 0,1 2-5 15,-1-1 7-15,1 2 8 16,0 0-1-16,-1 2-11 16,0-1-10-16,1 1-7 15,0-1 3-15,0 1-3 0,0 0-3 16,0-1 1-16,0 0-5 15,2 0 5 1,1-1 3-16,-1 1-4 0,-1-1 4 16,0 2 0-16,0 0-2 15,-1 0 2-15,0 0-1 0,0 0-5 16,0 2-11-16,0 1-15 16,0 0-3-16,0 2 5 15,1-2-9-15,0-1-1 16,4 0 14-16,-3-2 14 0,1 0 9 15,2 0 4-15,-4 0-3 16,1 0 2-16,-1 0 2 16,-1 0 2-16,0 0 31 15,0 0 2-15,0 0-20 16,0 0-9-16,0 1-6 16,2 1-3-16,0 0 3 0,1 0-3 15,1-1-2 1,1 1 9-16,-1-2-2 0,2 0 15 15,0-5 15 1,0-5-1-16,-1-3-1 0,2-7-5 16,1-5-10-16,0-5 3 0,1-4-1 15,-1-6-13-15,-1-4 2 16,1-3-4-16,-5-4 0 16,0-3 1-16,-1-6-3 15,0-8-4-15,0-3 6 0,-1-4-7 16,-1-1 2-16,0 1 0 15,0 5 1-15,-6 8 1 16,-1 8 0-16,-1 5 0 16,-4 5 24-16,0 5-2 0,0 2-12 15,0 4-7-15,1 1-5 16,0 4 0 0,1 5 2-16,1 2-5 0,4 4 5 0,-1 4 1 15,2 4-5 1,2 3 3-16,-1 4-2 15,2 1-2-15,1 1-13 0,0 3-101 16,-1 5-51 0,-2-1-14-16,1 3-113 0,-3-1-236 0</inkml:trace>
  <inkml:trace contextRef="#ctx0" brushRef="#br0" timeOffset="18555.917">19245 10950 1060 0,'0'0'24'0,"0"0"17"0,9-40 4 0,9 22 10 16,4-2-8-16,6 3-4 0,4 1-5 16,-1 6-14-16,2 4-6 15,-1 6-1-15,-2 1-8 16,-2 9-3-16,-2 4 0 15,-4 1-4-15,-3 2 1 0,-2 0 0 16,-6 1-2 0,-4 0 3-16,-4 2 1 0,-3-4-2 15,0 1 2-15,-4-5-118 16,-3-9-104-16,-1-8-351 0</inkml:trace>
  <inkml:trace contextRef="#ctx0" brushRef="#br0" timeOffset="19430.553">20634 6157 929 0,'0'0'5'0,"0"0"-6"15,0 0-1-15,0 0 1 16,0 0-2-16,0 0 6 16,0 0 12-16,14 39 10 0,-6-17 0 15,0 3 16-15,3 1 17 16,-1-3-23-16,2-1-11 15,3-7-1-15,5-9 1 16,6-6 49-16,8-13 17 16,13-15-4-16,9-12-23 0,9-7-25 15,5-10-10 1,2-1-3-16,1-1 1 0,-5 6-11 0,-11 5 4 16,-7 8 13-16,-9 7-9 31,-12 8-10-31,-8 7 7 0,-8 5 5 0,-6 5-9 15,-3 5-2 1,-3 1-2-16,-1 2-2 0,-5 4-7 16,-5 7-11-16,-1 4-43 15,-6 5-69-15,-1 1-72 16,-5 1-152-16,-4-5-615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2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8589 3002 582 0,'0'0'36'0,"0"0"-43"0,0 0-21 15,0 0 22-15,0 0 1 16,18 36 5-16,-11-14 19 15,3 1 3-15,1-3-6 16,3-4 1-16,4-9 9 0,6-7 35 16,3-13 62-16,8-12-54 15,4-8-20-15,7-11-27 16,6-8-12-16,0-3-2 16,-1-2-6-16,-4 4 3 0,-6 5 5 15,-7 7 70-15,-11 8-27 16,-7 11-7-1,-6 7-8-15,-5 7-14 0,-2 5-15 16,-3 9-10-16,-5 11-72 16,-12 9-82-16,-13 9-201 0</inkml:trace>
  <inkml:trace contextRef="#ctx0" brushRef="#br0" timeOffset="15672.512">4945 9884 489 0,'-3'0'7'0,"3"2"-17"0,0 6 1 31,7 1 5-31,2 1 4 16,3-1 4-16,1-2 3 0,1-4 2 15,-1-3 9-15,1-1 33 16,-1-8 31-16,-1-4-18 16,-4 1 0-16,1-1-32 15,0-1-13-15,0 3-9 16,1 0-8-16,0 4 0 0,3 3-4 16,2 3-2-16,2 1 2 15,3 9-2-15,1 3 2 16,4 5 3-16,-1 1 0 0,4-1 0 15,-1 0 3-15,1-6-3 16,-1-3 1-16,-3-4-1 16,1-4 0-16,-2-3 2 15,-2-4-4-15,1 0 2 0,0-3 6 16,3 1 3-16,0 0-1 16,5 1 0-16,2 3-6 15,2 5 0-15,4 3 1 16,3 7 0-16,1 4 1 15,2 4-1-15,5 3 0 0,2-2 4 16,1-2-1 0,3-3-4-16,-1-5 1 0,4-5 8 15,-1-4 44-15,2 0-7 16,2-8-17-16,2-1-10 0,1-1-11 16,-2 0-7-16,2 0 0 15,-2 1-4-15,0 3 0 16,-5 2 1-16,3 2 0 15,-3 2 8-15,1 3 8 0,1 3-11 16,-3 0-1-16,0 0-1 16,-1-2-3-16,1-2 0 15,-4-2 1-15,2-2-1 16,-2-6 1-16,0-3 33 16,0-5 17-16,-2-2-21 0,0-1-14 15,-5-1-9-15,-1 1-1 16,-6 1-4-16,-4 3 0 15,-9 4 5-15,-6 1-5 16,-6 3 1-16,-4 3 1 0,-6 2-1 16,-3 2 8-1,-2 3-2-15,-5 7-12 0,-3 4 4 16,0 1-101 0,-2-3-125-16,4-3-389 0</inkml:trace>
  <inkml:trace contextRef="#ctx0" brushRef="#br0" timeOffset="16782.429">8537 9952 531 0,'-15'-8'-7'0,"5"1"26"0,3 2 25 0,2 1 35 15,5 4 19-15,0 1-17 16,0 6-99-16,7 4 16 15,3 3 7-15,3 0 5 16,2-1-4-16,4-4-3 16,4-3 5-16,2-5 13 0,-1-2 19 15,4-7 3-15,-1-3-23 16,-2-4-10-16,-3-4-3 16,-1 0-3-16,-4-1-2 15,-2 2 2-15,-2 1-4 16,-3 4 2-16,-2 3 1 15,2 7-4-15,0 3 5 0,1 5-7 16,5 6 0-16,-2 3 6 16,5 0-2-16,0 0-1 15,1-3 5-15,-2-4-5 0,-1-4 4 16,1-3 2-16,-2-4-1 16,-1-4 0-16,-4-2 3 15,1-1-2 1,-2 0-1-16,-2 2-1 0,1 1-3 15,-2 5 0-15,1 1-3 16,2 2-1-16,1 4-1 16,3 3 0-16,1 0 3 0,2 1 3 15,2-4-1-15,-1-3 0 16,1-3 6-16,2-6 52 0,-1-5 18 16,0-3-35-1,-1-2-9-15,-2-2-4 0,-2 2-3 16,-4 1-2-1,-2 2 0-15,-2 4-7 0,-3 2-1 16,-2 4 0-16,-1 4-2 16,-1 1-7-1,-1 10-15-15,-2 6-1 0,-5 2-76 0,-3-1-180 16,1 1-613-16</inkml:trace>
  <inkml:trace contextRef="#ctx0" brushRef="#br0" timeOffset="17735.363">10464 9809 628 0,'0'0'-3'0,"0"0"62"0,0 0-16 0,0 0 7 16,0 0-66-16,0 0 9 15,29-4 13-15,-1 12 5 16,6-2-3-16,6-2 4 15,2-4-2-15,1-1 0 16,1-9 1-16,-3-5-4 0,-4-3 2 16,-3-3 0-16,-1 0-1 15,-6 0 2-15,-2 1-1 16,-4 3 5-16,-1 4 3 16,-2 3 3-16,-1 6 6 0,0 4-11 15,4 6-8-15,-1 6-4 16,1 3 1-16,5 1-1 15,2 1 0-15,-1-4 2 16,1-3-1-16,-1-4 0 0,-4-6 0 16,-3 0 0-16,-1-8 1 15,-7-2-2-15,-1 0-2 16,-2 0 4-16,-4 0-1 16,1 0-3-16,0 4 0 0,1 2-2 15,1 3-2-15,2 2 1 16,3 5-3-1,2 3 5-15,4 3 0 0,3-1 3 16,1-1 0-16,3-3-1 16,0-6-1-16,-2-1 7 0,1-6 41 15,-4-5-2-15,0-3-3 16,-6-2-1-16,0-1 4 16,-5-1-8-16,-3 0-7 15,-2 3-9-15,-4 4-5 0,-1 2 3 16,0 7-4-16,-8 4-13 15,-1 8-11 1,-3 2-60-16,-4 1-204 16,-2-3-722-16</inkml:trace>
  <inkml:trace contextRef="#ctx0" brushRef="#br0" timeOffset="22069.595">9173 8808 1035 0,'0'0'-1'16,"0"0"65"-16,6-37-61 0,9 9 24 0,9-5 33 15,2-5-28-15,4-4-18 16,2 0-9-16,-1 2-3 16,-2 4-1-16,-5 5 0 0,-3 6-42 15,-8 7-76-15,-8 6-81 16,-5 6-161-16</inkml:trace>
  <inkml:trace contextRef="#ctx0" brushRef="#br0" timeOffset="22275.143">9254 8457 894 0,'0'0'50'16,"0"0"-20"-16,30-36-4 15,-1 16 86-15,3-3-25 0,5 2-37 16,-1 2-11-16,0 7-16 15,-3 6-11-15,-6 6-6 16,-6 7-5-16,-8 11-2 16,-8 9 6-16,-5 12 1 15,-10 12-13-15,-11 14-107 0,-10 6-149 16,-4 4-607-16</inkml:trace>
  <inkml:trace contextRef="#ctx0" brushRef="#br0" timeOffset="23852.657">11375 8708 730 0,'0'0'105'0,"0"0"-41"0,0 0-47 16,32-37 56-16,-11 17-9 0,5-3-32 16,5-5-20-16,3-4-6 15,-1-1-3-15,1 0-1 16,-1-2-1-16,-3 2 0 15,-3 4-73-15,-6 4-50 0,-10 5-65 16,-9 5-123-16</inkml:trace>
  <inkml:trace contextRef="#ctx0" brushRef="#br0" timeOffset="24059.795">11514 8363 769 0,'0'0'38'15,"-29"-3"65"-15,27-2-10 16,8-5-33-16,9-2-56 15,7-2 35-15,6-3 6 16,4 3-18-16,0 2-12 16,0 4-6-16,-3 5-4 15,-6 3-2-15,-4 7-3 16,-5 8 0-16,-8 7 3 0,-5 9 3 16,-5 15 3-16,-13 12-75 0,-12 15-166 15,-15 16-698-15</inkml:trace>
  <inkml:trace contextRef="#ctx0" brushRef="#br0" timeOffset="26436.598">12885 10040 759 0,'0'0'14'0,"0"0"36"0,0 0-30 0,0 0-16 16,0 0-8-16,0 0 9 0,32 18 23 15,-5-8-4 1,6-3-3-16,4-3 2 15,3-4 0-15,0-3-6 0,1-8-3 16,-1-3-7 0,-5-2 0-16,-1 1-4 0,-2-2-2 0,-2-1 3 15,0 2-3 1,2-1-1-16,1 2 1 0,7 3-1 0,3 5-1 31,9 6 6-31,6 3 4 16,4 11 2-16,0 5-6 0,0 1-3 0,-1 0-1 15,-5-6 1 1,-4-4 13-16,-3-6 101 16,-2-3-39-16,1-5-26 15,0-3-12-15,-2-2-15 16,3-4-8-16,0 0-7 16,-2-5-7-16,1 2 0 0,-1-2 1 15,1 3-2-15,-2 1-1 16,1 6 2-16,0 5-5 15,0 2 3-15,0 2 1 16,-4 0-3-16,-1 0 4 0,-3 2-2 16,-6-2 0-16,-4 0 2 15,-6-2-3-15,-8 1 1 16,-5 0 4-16,-6 1-4 16,-4 7-2-16,-18 5-48 15,-14 2-112-15,-14 3-324 16</inkml:trace>
  <inkml:trace contextRef="#ctx0" brushRef="#br0" timeOffset="35111.313">15848 9851 457 0,'-8'-31'-1'0,"2"-1"10"0,-1 0 29 0,5 3 41 0,2 6 10 0,0 7 30 15,2 9-14-15,6 7-38 16,4 12-69-16,2 8 5 16,6 4 29-16,6 3-6 0,1-2-19 15,4-4 0-15,4-6-2 16,-1-10 3-16,2-5 30 16,0-4 22-16,3-10-26 15,4-3-7-15,2-4-5 16,2-2-13-16,3-1-2 15,2 0-6-15,0 2 2 16,0 4-1-16,-2 5-4 0,0 6 2 16,-1 7-2-16,-1 4-1 15,-1 8 4-15,-1 5 0 0,2 0-1 16,0 1 4-16,0-5-4 16,4-6 1-16,1-4 4 15,0-3-2-15,1-10 2 16,2-3-2-16,0-4-4 15,2 0 4-15,1-2-2 16,3 2-2-16,0 1 3 16,2 3 0-16,-2 5 1 0,0 2 9 15,-2 3 12-15,-1 2-1 16,0 1 1-16,-1-2-9 16,-2-3 2-16,-1-3 15 15,-3-3 1-15,-5-1-11 16,-5-1-13-16,-4 1-5 15,-8 2 0-15,-8 5-2 0,-7-1-58 0,-15 0-210 16,-13 0-656-16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3:27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6480 9814 688 0,'0'0'-14'0,"0"0"54"0,0 0-44 16,-2 29 4-16,6-17 47 0,1-1 16 0,5-6-22 31,3-5-2-31,5-10 62 0,5-9-18 16,5-8-40-16,4-4-29 15,5-3-9-15,0-2 0 16,3 2-3-16,0-1-2 16,-1 3-104-16,-4 0-103 15,-5 0-196-15</inkml:trace>
  <inkml:trace contextRef="#ctx0" brushRef="#br0" timeOffset="1234.5">7855 10699 272 0,'0'0'24'0,"0"0"-15"0,0 0 16 0,35 15 56 0,-15-10-7 0,3-2-6 16,4 0-24-16,0-1-17 15,1-2 1 1,1-2-5-16,1-4-10 0,-1-1-4 0,1-2-6 15,-2-2-2 1,1 1 1-16,-2-1-2 0,0 0 1 0,-1 0 0 16,3 1-2-1,0 2 1 1,4 4 1-16,2 3-4 0,4 1 3 16,1 8 0-16,5 4 3 15,2 3 13-15,4 4 0 0,2-1-7 0,4-2 2 31,5-5-2-31,2-3 4 16,4-4 7-16,3-4-1 16,1-1-2-16,4-5-4 0,1-2-3 15,0 1-2-15,6 0-5 16,1-1-3-16,2 0 4 16,1 4-4-16,2 2 1 15,-2 2 9-15,2 4 28 0,-2 6 1 16,3 2-14-16,1 3-8 15,1 0-10-15,2-3-3 16,0-3 0-16,0-1 0 16,-1-3-2-16,-2-4 0 15,-2-1 0-15,-2 0-1 0,-2-3-2 16,-1-2 3 0,2-1 1-16,2-1 29 0,2 1 22 15,3-1-22-15,3 2-7 16,3 0-11-16,-1 1-8 0,3-1 1 15,-2 0-2-15,0-2-3 16,-2-1 3-16,-3-1-3 16,-5-1-1-16,-3 1 4 15,-6 0-3-15,-3 3-1 0,-10 2 2 16,-10-1-66-16,-15-1-233 16</inkml:trace>
  <inkml:trace contextRef="#ctx0" brushRef="#br0" timeOffset="11155.873">15259 10672 577 0,'20'0'-11'0,"11"-6"11"0,14 0 8 0,10-2 14 0,8 0-3 15,8-2-6 1,4 0-6-16,-1 2-3 16,-2 1-2-16,0-1 1 0,-9 0-3 15,-8 2 2-15,-9 1-1 16,-10 0-1-16,-10 3-2 16,-9-1-4-16,-8 2-5 0,-5 1-12 15,-4 0-22-15,-4 0 30 16,-3 4-35-16,-2-2-96 15,0 1-100 1</inkml:trace>
  <inkml:trace contextRef="#ctx0" brushRef="#br0" timeOffset="12641.712">3754 11536 215 0,'7'-5'0'0,"2"1"0"0,2 0 0 15,1 1 4-15,3-1 17 0,4 1 39 0,6 1-34 16,3 0 71-16,6-1-71 15,5 1 1-15,4 1-2 32,7-2-10-32,7 1 4 0,7 0 3 0,5 1 3 0,13-3-14 15,8 0-7 1,13-2-1 0,7-2-1-16,14-2-1 0,10-1 2 15,10-3 1-15,9 0-5 16,6-2 11-16,10 2 34 15,6 1-7-15,9 1-5 0,9 2 14 0,11 1-4 32,11 0 2-32,11 1-16 15,12 0-14-15,10-2 5 0,11-2-9 16,7 0-2-16,12 0-3 16,5 1 1-16,7 3-1 15,9 3 0-15,-2-1-124 16,0-2-264-16</inkml:trace>
  <inkml:trace contextRef="#ctx0" brushRef="#br0" timeOffset="15769.594">11859 11491 590 0,'0'0'-1'0,"0"0"57"0,0 0-34 0,0 0-17 0,36-24 8 16,4 22 34-16,11 0 16 15,20 1-18-15,23 1-2 16,27 0-8-16,28 0-15 0,28 0-10 15,30 0 0-15,27-5-5 16,21-2-39-16,19-3-65 16,12-2-27-16,8-4 46 15,10 1 73-15,5 1 19 16,6 1 104-16,4 4-22 16,11 4-42-16,0 5-33 0,7 2-14 15,0 9-1-15,-2 4-9 16,-8-2-219-16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4:02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22392 5501 121 0,'0'0'-4'0,"0"0"-24"0,0 0-28 16</inkml:trace>
  <inkml:trace contextRef="#ctx0" brushRef="#br0" timeOffset="1102.227">22619 4350 395 0,'-5'-28'-3'0,"-3"0"5"0,0-1-2 0,0 1 1 0,2-1 2 16,-3 0 25-16,-2-1 22 15,2 1 11-15,-2 0-12 16,0 0-23 0,-5-2-8-16,-1 2-6 0,-6 0-7 15,-4-1 9-15,-3 2 21 0,-5-1 1 16,-4 0 8-16,-6 0-7 15,-5 1-5 1,-4 0-4-16,-5-2-17 0,-4 2-4 16,-6-2-3-16,-4 2-2 15,0 2 0-15,-5 1 1 0,-2 3 2 16,-5 5 3 0,-1 2-2-16,-5 5-6 15,-1 3 2-15,0 5-1 16,-3 2-1-16,1 8 1 0,-2 4-3 15,2 8 0-15,-1 4 1 0,2 8 0 16,0 7 2-16,2 6-2 16,2 6-2-1,0 9 2-15,4 6-1 16,2 5 1-16,6 5 3 0,4 5 2 16,8 6 8-16,10 3 4 0,10 1 4 15,7 3 9 1,13 1-9-16,12 4-12 15,9 0-2-15,10 3-4 16,14 3-1-16,12 3 1 16,9 4-2-16,9-1 1 15,8 2 2-15,9-2 0 16,7-2-3-16,7-5 4 16,9-5-4-16,6-6 3 0,8-6-1 15,5-9-2-15,8-6 3 16,3-10 17-16,4-8 23 15,5-9-9-15,6-11-7 16,3-11-3-16,3-14-3 0,7-11-6 16,0-18-1-16,0-15-5 15,1-16-3-15,-1-13-2 16,-2-17-4-16,-6-11 3 16,-6-15 0-16,-6-13-3 0,-9-10-3 15,-12-12-1-15,-13-8-2 16,-14-8-5-16,-18-8 4 15,-19-3 6-15,-20-1 0 16,-23 2 6-16,-25 9-3 16,-30 14 7-16,-32 18 17 0,-37 21-6 15,-44 28-8-15,-46 30 4 16,-45 30-21-16,-59 33-70 16,-56 35-72-16,-55 34-217 15</inkml:trace>
  <inkml:trace contextRef="#ctx0" brushRef="#br0" timeOffset="4131.836">21937 11359 808 0,'0'0'30'0,"2"30"16"0,-1-21-16 15,3-5-12-15,1-4 1 16,1-9 37-16,1-13 18 16,1-11-26-16,0-13-18 15,0-16-8-15,-2-17-13 16,0-16-8-16,-3-17 1 0,-1-14-1 15,-1-18-1-15,-1-18 0 16,-2-11 3-16,-4-14 16 16,-2-10 17-16,-2-14 9 15,0-4-4-15,-1-8-29 0,3-3-8 16,3-5 1-16,2-4-1 16,3-3-4-16,3-3 0 15,5 0-3-15,1 5-71 16,-3 3-63-16,-5 4-121 0,-7 3-343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4:17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 4290 952 0,'0'0'25'0,"0"0"-42"0,0 0 15 0,48 0-1 0,-20 2 2 0,4-2-1 0,6 3 1 15,5 1 0-15,5 2-1 16,6 1 0-16,10 5 2 15,8 1-2-15,7 3 0 16,12 1 2-16,10 1-1 0,14-2 1 16,13 1 1-16,13-2-2 15,13-2 1 1,13-3 3-16,16-1-2 16,9-5 5-16,10-4 5 0,11 0 15 15,14-10 4 1,6-5 12-16,11-5-5 15,7-4 7-15,11-1-9 16,8 0-9-16,3 3-8 16,2 9-13-16,-3 7 7 0,-11 4-34 15,-23-1-449-15</inkml:trace>
  <inkml:trace contextRef="#ctx0" brushRef="#br0" timeOffset="1694.115">12784 4236 614 0,'0'0'15'0,"-16"-33"13"0,17 17-21 0,11 2-11 16,10 1-2-16,9 2 10 16,11 3 7-16,9 5 2 15,8 3 3-15,13 5 4 16,5 5-1-16,14 7-4 0,13 1 0 16,14 0 0-16,14 2-2 15,18-5 12-15,17 1 4 16,16-4 2-16,16-4 5 15,13-2-7-15,20-4-15 16,14-2-1-16,9-1 4 0,16-7-7 16,11-3 3-16,11 0-7 15,7 1 7-15,7 2 3 16,6 1-5-16,2 4 1 16,0 5-15-16,4 7 7 15,-5 8-4-15,-2 9 4 0,-9 3-45 16,-11 1-172-16,-18-1-543 15</inkml:trace>
  <inkml:trace contextRef="#ctx0" brushRef="#br0" timeOffset="4438.034">1860 6497 882 0,'-55'-46'-61'0,"0"-1"-72"0,-2 6 71 16,3 3-167-16</inkml:trace>
  <inkml:trace contextRef="#ctx0" brushRef="#br0" timeOffset="4710.903">1376 6120 664 0,'62'-3'3'15,"10"-7"80"-15,16 0-49 16,10-3 5-16,6-1-12 16,5 2-18-16,5-1 0 0,0 3-7 15,3 1 2-15,3 3 0 16,3 2-1-16,3 1-69 15,-3 1-163-15,1-4-243 16</inkml:trace>
  <inkml:trace contextRef="#ctx0" brushRef="#br0" timeOffset="5627.611">12033 6234 855 0,'0'0'-14'0,"0"0"42"0,0 0-28 0,0 0-29 16,0 0 30-16,0 0-2 31,28 17 1-31,-9-4 0 16,4 2 6-16,5 1 7 15,2 1-7-15,6-1-3 16,4-5 2-16,2-5 0 0,3-5-2 16,-2-4 1-16,-1-8-3 15,-2-6 0-15,-3-3 4 16,0-1-3-16,-1-2 43 16,2 0 13-16,0 4-16 0,3 3-19 15,-1 6-12-15,5 4-10 16,-1 7-2-16,4 10-1 15,1 9-1-15,-1 7 5 16,5 1-1-16,3 3 1 0,5-4 2 16,1-3-3-16,5-8 2 15,5-8 0-15,2-8-1 16,4-4-2-16,3-8 83 16,5-7-9-16,2-2-4 15,6-6-20-15,0 0-18 0,4 0-10 16,0 2-13-16,3 5-6 15,-2 9-1-15,3 7-3 16,-2 8-1-16,-1 12 1 16,-5 4-97-16,-7 3-195 15,-11-1-589-15</inkml:trace>
  <inkml:trace contextRef="#ctx0" brushRef="#br0" timeOffset="13353.441">1384 9281 782 0,'0'0'-105'0,"0"0"82"0,41 7 24 0,-25-5 0 0,0-2 3 16,-5 0-4-16,-1 0 1 16,-1-2-1-16,-3-3 0 15,3-3 0-15,1-4 41 16,1-1 15-16,6-3-19 0,5 1-22 15,5 1-18-15,6 5-4 16,5 7 4-16,3 2-6 16,1 11 4-16,5 6 9 15,-1 6-3-15,2 2 1 0,-1-3 3 16,1-3-1-16,-1-7 3 16,2-9 1-16,-2-4 22 15,-2-11 37-15,2-6-40 16,0-4 9-16,-2-4 4 0,2 1-8 15,0 2-6-15,-2 3-15 16,1 7-5-16,0 5 2 16,5 8-3-16,0 1 3 15,7 8-4-15,4 0-2 16,5 0 2-16,8-1 1 16,5-3 0-16,6-5 3 0,3 0-3 15,7-10 2-15,4-3-2 16,4-2-5-16,5-1-1 15,7 1-15-15,6 1-25 0,11 1-16 16,4 0-84-16,5-3-159 16</inkml:trace>
  <inkml:trace contextRef="#ctx0" brushRef="#br0" timeOffset="20448.631">1177 11044 558 0,'0'0'4'0,"52"23"21"0,-19-13 11 0,2-3 78 0,1-3-94 15,2-4-6-15,-3 0 10 16,0-2 20-16,-2-4-2 15,3-1-25 1,-1 1-11-16,4 1-2 16,1 2-5-16,5 1 1 0,5 2-2 15,5 0 2-15,6 6 1 0,5 4-1 16,4 3-1-16,4 1 6 16,4 1-2-16,-2-1-3 15,-2-3 2-15,-4-6-4 0,-3-5 3 16,-2-2 0-16,-6-10-3 15,-2-4 7-15,0-5 53 16,-2-6 1-16,2-5-21 16,-2-2-1-16,4-2-7 0,-1 1-1 15,0 5-1-15,-2 5 8 16,-3 4 11-16,-1 5-15 16,-2 6-10-1,-1 3-7-15,-1 5-12 0,0 2-1 0,-2 2 2 16,-6 1-78-16,-9-3-229 15</inkml:trace>
  <inkml:trace contextRef="#ctx0" brushRef="#br0" timeOffset="21845.551">20602 11113 998 0,'0'0'108'0,"0"0"-100"0,0 0-37 0,0 0 16 0,28 7 11 0,-9-2 6 16,5-3-5-16,2-2-5 15,2-9-2-15,2-4 4 16,-2-5-10-16,0-6 2 0,0-3 8 15,0-2 4 1,-4 0 2-16,0 4-3 0,-1 2 38 16,-3 7 27-1,-2 6 4-15,1 4-11 0,0 6-24 16,0 0-22-16,3 4-7 0,-1-1-4 16,8 0 1-16,3-1 1 15,4-2 0-15,7-3 1 16,6-4-47-16,4-2-126 15,2-1-145 1,1-2-425-16</inkml:trace>
  <inkml:trace contextRef="#ctx0" brushRef="#br0" timeOffset="21980.962">22409 10930 870 0,'86'10'276'15,"9"-5"-260"-15,11 1-7 0,9-6-46 16,8-3-319-16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5:02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7930 11685 649 0,'-3'0'51'0,"3"0"0"0,1 0-58 0,11 1-7 15,5-1 55-15,12 0 34 16,10 0-26-16,10 0-27 0,13-5-7 16,12-1-3-16,12-2 2 15,14-2-3-15,9 1 9 16,8-2-4-16,9 2-5 15,3-4-7-15,1 2 1 0,-2-2 9 16,-2 0 17 0,-8 2-7-16,-10 1-12 0,-12 1-6 15,-16 5-2-15,-16 1-4 16,-18 3 2-16,-19 4 1 16,-18 4-47-16,-17 3-114 15,-17-2-24-15,-20 1-309 0</inkml:trace>
  <inkml:trace contextRef="#ctx0" brushRef="#br0" timeOffset="716.562">7670 11854 795 0,'0'0'7'0,"22"-34"-16"15,-7 21 6-15,3 3 1 16,1 3-2-16,-4 4 4 16,0 3-3-16,-3 3-3 15,-4 8-3-15,-5 5 6 16,-1 5 6-16,-2 3 15 0,0 5 8 15,-3 1 7-15,-2 1-24 16,3-2 37-16,0-2-24 16,2-2-16-1,0-4-2-15,3-4 2 0,3-3-3 16,-1-1 3-16,4-3 8 16,2-2-3-16,6-1 1 15,3-3 9-15,5-4-2 16,6 0-11-16,8-6-1 0,9 1-3 15,5-3 0-15,9-1-4 0,7 2 0 16,9-2 3 0,7 1-4-16,6-1 2 15,5 0 1-15,3-2-2 16,0 1 1-16,0 1 0 16,1-1-3-16,-4 1 4 0,-3 1 0 0,-2 1-1 15,-5-1 3 1,-5 0-3-16,-7 0 0 0,-8-1 3 15,-9-2-2 1,-10 1-1-16,-11 0 3 16,-10 0-3-16,-12 0 2 0,-8-1 9 0,-6 1 41 15,-3-5 20-15,-5-3-43 32,-1-4 14-32,0-4 26 0,5-5-22 0,-1-2-29 15,5-1-8-15,0 1-6 16,0 5-2-16,2 5 6 0,1 8 19 31,-3 5-1-31,0 6-24 16,0 4-5-16,-7 8-11 15,-1 6-48-15,-3 5-60 0,-4 2-74 16,-3 1-229-16</inkml:trace>
  <inkml:trace contextRef="#ctx0" brushRef="#br0" timeOffset="1394.315">13494 11411 313 0,'0'0'66'15,"-39"0"48"-15,27 0-1 0,3 1-13 0,5 1 5 16,4-2-15-16,10 0-51 16,12 1-9-16,8 0 67 0,13-1-34 15,12 0-39 1,13-2-16-16,9-2-1 0,15-2-5 15,14-1 1-15,11-3-1 16,7 0-1-16,7-1 2 0,3 1 0 16,0-1-3-1,-4 1 7-15,-6 3-7 0,-3-1-1 16,-8 3 3-16,-14 1 0 16,-14 4 0-16,-17 0 2 15,-20 0-3-15,-28 4-99 0,-22-1-171 16,-26-1-508-1</inkml:trace>
  <inkml:trace contextRef="#ctx0" brushRef="#br0" timeOffset="2346.08">13660 11449 681 0,'0'0'8'0,"0"0"30"0,0 0 12 0,-27-15-15 31,21 18-7-31,0 9-21 16,-1 4-5-16,1 10 6 15,2 6 3-15,0 4 5 0,1 2-3 16,0 2-8-16,-1 3-1 0,1-5 1 16,-1-2-2-1,0-5 1-15,2-4-2 16,1-6-2-16,1-2 2 0,0-6 9 15,1-3 6 1,3 0 2-16,2-3-4 0,3 0 3 16,3-2 3-16,7-3-8 15,6-2 6-15,11-1 10 16,6-6-6-16,8-3-7 16,7-1-6-16,6-3-9 15,6 1 3-15,2-2-3 0,5 0 1 16,4 2 1-16,3-1-3 15,3 0 1-15,3 2 4 16,0 1-10-16,0 0 7 16,-1 2 0-16,-4-1-3 0,-8 2 3 15,-5 1 0-15,-8 1-4 16,-6-1 3-16,-7 3-1 16,-6 0 0-16,-4 2 2 15,-6 0-3-15,-8 2 1 16,-4 0 1-16,-6 0-2 0,-3 0 1 15,-2 0 1-15,0 0-2 16,-4 0 2-16,1 0 0 16,1 0-1-16,-3 0 2 15,0 0 0-15,1 0 0 0,-2-1 3 16,2-1 0-16,0 0 2 16,-2 0 29-16,1-1-1 15,-2 0-25-15,2 1-3 16,-3-1-5-16,1 2 4 0,-1-2 0 15,-1-1-1-15,0 2 4 16,0-2 4-16,-1 0-8 16,-1 1 1-16,2-1-4 15,-2 1 0-15,0-2 0 16,0 0-2-16,0-3 3 0,-2-2-2 16,-1-3-2-16,-1-4 4 15,-3-3-3-15,-1-5-2 16,-1-3 4-16,2-1-2 15,-2 1-1-15,1 1 3 0,4 4-4 16,1 5 2-16,1 7 4 16,1 4 2-16,1 6-3 15,0 3-5-15,0 9-19 16,0 4-33-16,1 0-132 16,-1 2-205-16</inkml:trace>
  <inkml:trace contextRef="#ctx0" brushRef="#br0" timeOffset="6735.915">7580 11378 447 0</inkml:trace>
  <inkml:trace contextRef="#ctx0" brushRef="#br0" timeOffset="7585.521">7777 11614 480 0,'0'0'38'0,"-13"-28"43"0,5 6 25 16,-4-4-23-16,-1-3 6 15,-6-7-6-15,-3-8-33 16,-3-7-16-16,-5-7-23 16,-5-5 0-16,-2-5-6 0,0-2-4 15,-2-2-1-15,1 4 6 16,1 2-2-16,2 2 5 16,3 6 8-16,2 7 5 15,6 6 12-15,3 9-1 0,3 7-5 16,7 8-8-1,1 5-5-15,2 6-6 16,4 3-3-16,1 4-6 0,3 3 0 16,0 2-21-16,5 6-119 15,2 5 31-15,-3 2-48 0,0 3-145 16</inkml:trace>
  <inkml:trace contextRef="#ctx0" brushRef="#br0" timeOffset="7911.008">7112 10846 864 0,'0'0'15'0,"0"0"41"0,-15-28 11 0,15 6-38 16,7-7-7-16,3-6-2 15,5-5 2-15,5-3 2 0,1 0 4 16,3 1-6 0,1 5-10-16,-2 6 1 0,-2 8 7 15,-1 7 1-15,-3 7-4 16,-2 7-13-16,0 5-4 16,-2 9 4-16,1 7 0 0,1 6-1 15,-2 5 6-15,3 6-2 16,-2 3-56-16,-1 0-160 15,-2-3-257-15</inkml:trace>
  <inkml:trace contextRef="#ctx0" brushRef="#br0" timeOffset="8578.066">8292 11537 549 0,'0'0'22'0,"0"0"30"0,0 0 78 0,0 0-25 15,0 0-69-15,2-41 30 16,1-2 8-16,4-15-20 0,1-12-1 15,2-11-10 1,0-12-23-16,0-4-11 0,0-2-4 16,-1 0 1-16,-1 1-1 15,-1 7 8-15,-3 7 11 16,-1 8-7-16,0 12 0 0,-3 12 1 16,0 9-4-16,0 12 7 15,0 8-3-15,-2 10-5 16,1 4-2-16,-1 5-3 15,1 2-6-15,0 2-2 16,1 4-23-16,0 3-93 0,0 2-6 16,0 1-78-16,0-1-106 15,-2 0-288-15</inkml:trace>
  <inkml:trace contextRef="#ctx0" brushRef="#br0" timeOffset="8848.863">8272 10306 879 0,'0'0'125'0,"0"0"-28"0,0 0-65 15,0 0-15-15,22-30 8 16,-1 13 2-16,3-4-6 16,7-1 0-16,2-1-8 15,0 4 1-15,-3 2-2 0,-3 7-5 16,-5 7-3-16,-5 3-1 15,-7 6-3-15,-3 9 4 16,-6 5 8-16,-1 7 7 16,-3 4-2-16,-2 8-8 15,0 6-5-15,0 1-44 16,1 2-146-16,1-5-292 16</inkml:trace>
  <inkml:trace contextRef="#ctx0" brushRef="#br0" timeOffset="9617.312">8951 11442 72 0,'0'0'65'0,"-17"31"71"0,12-19 24 0,1-7 30 16,4-5-8-16,0-6-74 15,9-13-85-15,3-12 57 16,8-14 7-16,8-13-9 16,5-13-14-16,6-13-19 15,6-6-19-15,4-4-17 0,0 0-5 16,-3 7-2-16,-4 8-2 15,-6 14 1-15,-10 13-2 16,-7 14 3-16,-9 12 1 16,-4 10 1-16,-5 6-1 15,-1 5 1-15,0 4-15 16,-5 1-56-16,0 6-54 0,-1-1-73 16,-3 0-64-16,-2-1-126 15</inkml:trace>
  <inkml:trace contextRef="#ctx0" brushRef="#br0" timeOffset="9835.333">9254 10552 821 0,'0'0'91'0,"0"0"77"15,0 0-87-15,0 0-21 16,22-31-4-16,-4 14-22 16,5 0 17-1,-2-1-20-15,0 6-8 16,-2 4-11-16,-3 8-7 0,-6 4 0 0,-6 11 3 15,-3 8 13-15,-1 5 7 16,-1 6-15-16,-5 6-9 16,1 5 2-16,-1-1-7 0,0 1-178 15,-3-4-253-15</inkml:trace>
  <inkml:trace contextRef="#ctx0" brushRef="#br0" timeOffset="12134.327">6577 10398 740 0,'0'0'41'0,"-27"-48"53"0,14 28-10 0,-2 5 20 0,3 4-21 15,-1 6-29-15,3 5-5 16,2 11-30-16,4 8-22 0,1 9 1 16,3 7 2-1,1 3-3-15,4-1 8 0,4-5-5 16,1-7-2-16,1-10 0 16,2-10-3-16,0-5 1 15,0-8 8-15,-3-7-2 0,0-4 1 16,-3-2 3-16,-1 1-5 15,0 1 2-15,-2 3 1 16,-1 6 3-16,1 7 2 0,1 3-11 16,1 11-4-16,1 7 6 15,1 7 0-15,1 5 2 16,1 2 1-16,1-2-3 16,-3-3 1-16,1-7 0 15,-1-5-3-15,-1-8 2 0,1-4 0 16,-1-3 4-16,0-4 43 15,1-7 17-15,-1-2-18 16,-1-2-17 0,2-2-14-16,-1-1-8 0,-2 2-1 0,2 1-4 15,-3 2-1-15,3 3-1 16,-1 4-70 0,0 3-83-16,0 3-70 15,-3 3-56-15,-1 1-192 0</inkml:trace>
  <inkml:trace contextRef="#ctx0" brushRef="#br0" timeOffset="12418.289">6807 10377 486 0,'0'0'123'0,"0"0"25"0,0 0-30 0,0 0-27 0,-7-28 1 15,5 23-15-15,-1 0 2 16,0 1 0-16,0-1-10 16,-1 1-6-16,1 0-10 15,-2-1-7-15,3 3 3 16,-1 1 2-16,3 1-8 16,0 1-18-16,3 8-32 0,6 2-7 15,1 6 10-15,3 3 6 16,4 4-1-16,3 3 4 15,0-1-119-15,-4-3-129 16,-2-2-269-16</inkml:trace>
  <inkml:trace contextRef="#ctx0" brushRef="#br0" timeOffset="13893.131">8094 9706 555 0,'-8'-18'109'0,"-2"0"73"0,1 4 0 16,3 3-40-16,3 6-18 0,2 3-20 16,1 3-44-16,2 8-63 15,7 5-8-15,2 4 8 16,3 3 4-16,3 3 1 16,1 0-1-16,0-1 3 15,2 0 1-15,-1-3-141 0,-4-2-73 16,-3-3-143-1,-3-7-386-15</inkml:trace>
  <inkml:trace contextRef="#ctx0" brushRef="#br0" timeOffset="14164.136">8191 9516 872 0,'0'0'154'16,"0"0"-16"-16,0 0-93 0,0 0-47 15,-21 52 2 1,13-18 3-16,1 5 0 0,1-2 0 16,2-4 0-1,0-3-1-15,4-7-3 0,0-5 1 16,7-8-3-16,3 0 3 0,5-5 2 16,5-4 0-16,4-1 2 15,2-7-2-15,1-2 0 16,2-2-65-1,-3-1-80-15,-3 0-58 0,-4 2-128 16</inkml:trace>
  <inkml:trace contextRef="#ctx0" brushRef="#br0" timeOffset="14434.984">8376 9609 707 0,'0'0'200'0,"0"0"-12"15,0 0-44 1,0 0-38-16,0 0-25 0,0 0-34 16,0 0 4-16,0 0-4 0,-17-21-15 15,14 18-10 1,1 1-4-16,-1-1 6 16,-2 0 5-16,3 0-9 15,0 1-4-15,1 1-8 16,1 1-8-16,3 3-2 0,5 6-10 15,3 6 5-15,2 6 3 16,4 5-91-16,-3 5-84 16,0 3-148-16,-4 0-538 15</inkml:trace>
  <inkml:trace contextRef="#ctx0" brushRef="#br0" timeOffset="15167.236">9469 9812 646 0,'0'0'64'0,"0"0"83"0,-29-30 20 16,27 30-47-16,2 10-28 15,0 12-84-15,7 7-9 16,4 9 18-16,2 0 3 0,4 1-13 16,1-8-3-16,3-8 0 15,2-11-3 1,0-9 3-16,-1-5 2 0,-2-13 1 15,-2-5 2-15,-3-10-2 16,-5-6-1-16,-4-3 0 0,-5-3-2 16,-2-3-1-1,-9 1 2-15,-2 4-3 0,-3 4 0 16,1 8-1-16,0 10 0 16,1 8 16-16,2 10 20 0,0 15-38 15,4 7-4-15,1 5 0 16,5 0 3-16,1-3 2 15,10-7-3-15,1-7-1 16,7-10 7-16,0-7 2 16,3-9 5-16,-1-7 3 15,-3-2-3-15,-4 0 0 0,-1 2-2 16,-5 3 1-16,-3 5 5 16,-1 5-2-16,-1 5-7 15,-2 5-1-15,3 5-35 0,1 7-173 31,2 5-1-31,1 4-109 0,0 2-257 16</inkml:trace>
  <inkml:trace contextRef="#ctx0" brushRef="#br0" timeOffset="15413.664">9859 9789 762 0,'0'0'115'0,"0"0"6"0,0 0 17 0,0 0-35 0,0 0-23 0,0 0-7 15,-7-35-17 1,6 28-9-16,-2-1 0 16,-1 1 2-16,1 2-7 0,1 1 4 15,1 2-3 1,-1 1-11-16,2 1-4 0,2 6-32 16,2 5-5-1,3 3 8-15,3 7-1 16,4 4 4-16,-1 6-2 0,1 5-142 0,-3 1-147 15,-4 1-266-15</inkml:trace>
  <inkml:trace contextRef="#ctx0" brushRef="#br0" timeOffset="17527.791">13506 10193 1033 0,'0'0'-65'0,"-19"-47"149"0,12 35 18 0,4 11 7 15,3 8-32-15,9 12-87 0,10 13 5 16,10 13 19-16,8 16 8 16,10 11-6-16,7 10-8 15,4 3-2-15,-4 3 5 16,-2-5-64-16,-11-10-122 15,-11-9-125-15,-11-14-209 0</inkml:trace>
  <inkml:trace contextRef="#ctx0" brushRef="#br0" timeOffset="17883.475">13485 10287 1092 0,'-22'27'-13'16,"-1"11"4"-16,1 11 3 15,7 2 14-15,6-3-4 16,6-6-3-16,2-12 2 16,1-9-2-16,3-11-3 0,4-10 2 15,-2-12 9-15,2-11 34 16,2-13-1-16,-2-9-13 15,3-11 1-15,0-6-11 16,2 0-15-16,2 1-1 0,2 8-3 16,3 10 22-1,1 12 6-15,2 14-18 0,1 14-10 16,0 8-1-16,2 14 2 16,2 8-4-16,-1 2-114 15,-3-3-147 1,-4-8-426-16</inkml:trace>
  <inkml:trace contextRef="#ctx0" brushRef="#br0" timeOffset="18395.109">13600 9564 148 0,'0'0'725'0,"0"0"-688"15,-32-40 54-15,21 27 16 0,0 3-59 16,1 4 18-16,1 4-43 16,4 7 14-1,0 9-38-15,3 10-4 0,2 4 3 16,0 6 5-1,4-3-4-15,3-4-28 0,3-8-3 0,2-11 17 16,2-8 11-16,1-10 5 16,-2-8 1-16,1-5 3 15,-1-4 4 1,-1 3 5-16,-2 4 7 16,-3 6-1-16,0 7-4 0,0 7-13 0,1 9-7 31,0 9 1-31,0 6 5 0,1 5 0 15,0 1 0-15,-1-1 0 16,-1-5-1-16,-3-8-1 16,1-6 1-16,0-7-1 15,2-4 4-15,0-9 48 16,4-2 5-16,2-4-41 16,-2-1-14-16,2-1-2 0,0-2-16 15,-1 4-85-15,1-1-63 16,-6 3-82-16,0 0-115 15</inkml:trace>
  <inkml:trace contextRef="#ctx0" brushRef="#br0" timeOffset="18673.769">13848 9544 568 0,'0'0'276'15,"0"0"-89"-15,0 0-41 16,-6-35-69-16,12 21-41 16,3-1-7-16,2 3-17 15,1 2-8-15,1 4-4 16,-2 6 1-16,-2 3-6 0,-2 10-1 15,-3 10-4-15,-2 3 2 16,-2 6 1-16,-5 3-11 16,0-5 7-16,-1-4 12 15,3-8-4-15,2-8 10 0,1-8 32 16,7-5-23-16,4-11 31 16,3-4 31-16,4-7-41 15,1-2-21-15,0 1-11 16,0 1-5-16,-2 6 3 15,-2 7-4-15,-5 8-98 0,-3 4-135 16,-3 4-245-16</inkml:trace>
  <inkml:trace contextRef="#ctx0" brushRef="#br0" timeOffset="19124.032">14307 11267 1134 0,'0'0'22'0,"-2"-27"-14"0,2 0 42 16,9-11 15-16,4-15 12 16,1-15 5-16,5-11-27 15,3-11-18-15,-1-9-7 16,1-5-18-16,1 2-3 0,-3 4-8 15,-2 9 0-15,-3 9 1 16,-3 12-2-16,-5 14 2 16,-3 13 1-16,-4 13-1 0,0 9-3 15,0 9 6 1,-4 10-12-16,1 8-95 0,-4 6-110 16,-2 3-84-1,-1 1-260-15</inkml:trace>
  <inkml:trace contextRef="#ctx0" brushRef="#br0" timeOffset="19379.111">14370 10155 1217 0,'0'0'61'0,"0"0"16"16,12-36-55-16,6 19 4 15,6-1-4 1,4 0-3-16,4 4-11 0,2 7-3 0,-1 7 1 15,-3 6-5-15,-3 9 1 16,-7 6 3-16,-5 7-2 16,-7 3 7-1,-4 2 2-15,-4 1-5 0,0-2 0 16,-2-1-2-16,1-6-3 16,0-4-136-1,0-9-165-15,-1-11-422 0</inkml:trace>
  <inkml:trace contextRef="#ctx0" brushRef="#br0" timeOffset="19683.663">14729 9643 956 0,'-7'-34'35'0,"1"1"42"16,3 3 0-16,2 7 17 15,-1 6 17-15,2 12-34 0,4 10-31 16,4 13-58-16,2 12 9 15,3 8 4-15,3 8 6 16,1 2-17-16,0-2-118 16,-1-6-74-16,0-12-139 0,-2-12-212 15</inkml:trace>
  <inkml:trace contextRef="#ctx0" brushRef="#br0" timeOffset="19923.488">14869 9502 604 0,'-6'-34'149'15,"0"6"37"-15,2 14-54 16,0 11-34-16,0 9-15 16,-4 13-81-16,1 11-4 15,-2 9 3-15,2 3 0 0,1-1 2 16,5-6-3-16,1-9 0 16,6-8 2-16,5-10 10 15,8-7-6-15,3-3 3 16,3-8-1-16,3-8-3 0,-1-2-48 15,-1-3-130-15,-5-3-132 16,-4 1-372-16</inkml:trace>
  <inkml:trace contextRef="#ctx0" brushRef="#br0" timeOffset="20209.321">15033 9454 856 0,'0'0'150'0,"0"0"31"0,-8-28-72 15,10 19-58-15,5-1-36 16,4 3-10-16,0 1-4 15,2 5-2-15,0 1 0 0,-2 7-5 16,-5 8-55-16,-4 8 22 16,-2 6 25-16,-7 4-13 15,-2-1-16-15,-2-1 37 16,2-7 1-16,5-6 78 16,4-8-5-16,1-8-33 0,9-2-16 15,6-10 17-15,4-6 21 16,3-5-19-16,1-2-20 15,-3 0-8-15,-2 2-5 16,-4 4-4-16,-5 5 3 16,-3 6-29-16,-3 6-115 0,-4 2-143 15,-4 8-249-15</inkml:trace>
  <inkml:trace contextRef="#ctx0" brushRef="#br0" timeOffset="20587.875">14825 11138 879 0,'0'0'176'0,"15"-51"-91"0,10 3 29 0,9-13-16 15,12-17-25-15,13-11-29 32,11-13 4-32,7-8-21 0,6-5-9 0,0 1-9 15,-6 6-7-15,-9 10 1 31,-17 15 0-31,-13 18-8 0,-17 18-5 0,-12 15 4 0,-9 14-5 16,-6 13-16-16,-7 8-36 16,-1 9-68-1,-3 5-57-15,-3 3-108 0,2 1-415 32</inkml:trace>
  <inkml:trace contextRef="#ctx0" brushRef="#br0" timeOffset="20857.012">15393 9966 1163 0,'0'0'127'0,"0"0"-12"16,0 0-75-16,48-24-3 15,-12 8 5-15,7 1-19 16,4-2-17-16,-4 6-5 15,-8 7 3-15,-8 6-3 16,-11 16-6-16,-13 9 6 16,-10 12 3-16,-9 8 0 0,-9 2-31 15,2-3-57-15,2-6-4 16,6-7 13-16,8-13-33 16,7-17-105-16,2-8-209 15</inkml:trace>
  <inkml:trace contextRef="#ctx0" brushRef="#br0" timeOffset="21291.32">15745 9516 486 0,'8'-29'536'0,"-4"12"-348"16,1 12-49-16,2 9-71 16,1 12-59-16,4 5 18 15,4 6-2-15,-1 1-16 16,2-3-4-16,0-4 2 0,-2-6-5 15,-2-7 1-15,-2-6-1 16,-1-5 4-16,-1-9 5 16,-1-5 3-1,-1-6-7-15,-3-5-1 0,-1-5-4 0,-1-2-1 16,-2-4 1-16,-5 4-1 16,0 1-2-16,-2 7 6 15,-1 6-6-15,0 10 0 16,-2 11 4-16,-2 10-8 0,-1 7-6 15,2 6 11-15,1 0-4 16,1-3-2-16,9-3 10 16,3-11-9-16,11-6 5 15,5-10 7-15,4-6 4 16,3-6-2-16,0-4-3 0,-2 1-7 16,-4 0 5-16,-1 2-2 15,-4 6-3-15,-2 5-40 16,-5 8-80-16,-1 4-60 15,0 7-96-15,-6 9-154 0</inkml:trace>
  <inkml:trace contextRef="#ctx0" brushRef="#br0" timeOffset="21633.332">16096 9390 950 0,'0'0'120'0,"0"0"-4"0,30-34-22 0,-14 19-28 0,-1-1-28 16,2 4-15-1,-3 2-6-15,-2 5-6 16,-2 5 2-16,-4 3-15 0,-6 11-1 16,0 6 9-16,-6 6-1 0,-3 2 0 15,1 0-1-15,1-5-3 16,0-3 0 0,7-7 0-16,0-8-5 15,10-5 18-15,5-2 42 16,7-7 6-16,1-5-6 0,6-5-14 15,1-3-18-15,0-3-5 16,-3-1-9-16,-2 1 0 16,-7 2 6-16,-2 2-7 0,-8 4 0 15,-5 6 5-15,-3 4-8 16,-6 5 2-16,-8 4-5 0,-5 12-27 31,-9 7-84-31,-9 5-92 0,-9 5-237 0</inkml:trace>
  <inkml:trace contextRef="#ctx0" brushRef="#br0" timeOffset="23515.789">12520 10836 1093 0,'0'0'60'0,"0"0"41"0,0 0-3 0,0 0-76 15,0 0-30-15,13 28 12 16,7 5-2-16,3 5 2 16,1 0-2-16,3-4 2 15,-5-6-1-15,0-9-2 16,-4-9-2-16,-6-10 3 15,-3-5-1 1,-5-12 4-16,-1-6 3 0,-3-2-9 16,0-1 3-16,0 1 2 0,0 7-5 31,2 3 2-31,3 5-1 16,3 8-4-16,4 2-5 0,3 1 4 15,4 4 5-15,1-1 1 16,-1-1-3-16,-2-1 2 15,-3-5 2-15,-3-4-2 16,-5-7 35-16,-5-3 74 0,-1-4-36 16,-1-2-3-16,-7-2-10 15,1 2-21-15,0 1-24 16,-1 4-11-16,4 3-3 16,3 8 1-16,1 4-5 0,3 6-40 15,7 8-126-15,0 7 5 16,3 5-111-16,-1 3-204 15</inkml:trace>
  <inkml:trace contextRef="#ctx0" brushRef="#br0" timeOffset="24976.853">13041 10836 759 0,'0'0'80'0,"0"-36"93"0,0 22-78 16,-2 2-35-16,1 3-2 0,1 4-17 16,-4 2-18-16,1 3-11 0,1 0-13 15,-1 4-2-15,-2 0 3 16,1 1 1-16,0-1-1 16,1 0 3-16,0 0 3 15,2 0-2-15,-1 0-2 16,1 0-2-16,1 0 0 0,0-1-30 15,0 0-53-15,3-1-12 16,-2-2-17-16,1 0 39 16,-2 0 50-16,1 0 24 15,-1 0 0-15,0-1 1 0,0 0-1 16,0 1-3-16,0 0 0 16,0-1 3-16,0 1 0 15,0-1 1-15,0 0 0 16,0 1 10-16,0-2 5 15,0 1 12-15,0-1 14 0,0 1-10 16,0-1-16-16,0 2-8 16,0-2-5-16,0 2 0 15,0 0 1-15,0 0-2 16,0 0-5-16,0 0 3 0,-1 0-2 16,1 0 2-16,0 0 1 15,-2 0-2-15,2 0 0 16,0 0 2-16,0 0-5 15,0 0 4-15,0 0 0 0,0 0-2 16,0 0 2-16,0 0 0 16,0 0-2-16,0 0 3 15,-1 0 0-15,1-2 0 16,-2-1 1-16,1 0 28 16,0 0 8-16,0-1-12 0,1 2-11 15,-1 0 0-15,1 0-4 16,-1 1-4-16,1-1 7 15,0 2 1-15,-2 0-1 16,1 0 7-16,-1 1-8 16,-1 3-13-16,2 2 2 0,-2 2-3 15,2 4 1-15,-1 1 0 16,2 3-2-16,0 2 3 16,0-2 1-16,5 0-2 15,0 0 2-15,0-4-2 0,2-2-1 16,-2-1 3-1,3-3-2-15,1-2-1 16,-1-1 4-16,2-3-3 16,2 1 0-16,-1-1 2 0,-1-1-2 0,1-3 1 15,-1-1 1-15,-3-4 0 16,0-3 7-16,-1-3-1 16,-2-5 2-1,-3 0 5-15,-1-3 5 16,0 0 7-16,-5 0 11 15,-4 0-16-15,1 3-10 16,-3 2-1-16,1 4-6 16,0 5 1-16,2 4 0 15,2 5-6-15,-1 3-3 16,1 7-4-16,2 1 2 0,1 0 3 16,1 0 0-16,2-1-2 15,0-4 3-15,0-4-2 16,2 1 2-16,-1-2 1 15,1-1-1-15,-2 0 2 0,0 0 1 16,1 0-1-16,0-2 2 16,1-2 0-16,-1 0-5 15,1-1 3-15,-1 1 0 16,1-1-4-16,-1 2 4 0,0 1-3 16,-1 1 1-16,1-1 0 15,-1 2-1-15,2 0 2 16,-2 0-1-16,0 0-2 15,0 0 1-15,2 0 0 0,-1 5-5 16,2-2 4-16,3 6-1 16,-1 2 1-1,4 4 3-15,0 3-2 0,3 8 2 16,-1 4 0-16,3 6 0 16,-1 4 1-16,1 5 0 0,-2-1-1 15,0-2-1-15,-4-3 5 16,1-7-6-16,-3-7 2 15,-1-7-1-15,2-5-2 16,-3-5 4-16,2-5 0 16,0-3 13-16,2-6 28 0,2-7 16 15,0-5-17-15,1-4-27 16,4-3-14-16,-2-1 3 16,0-2-3-16,0 3-1 15,0 0-1-15,-1 2 3 0,-2 4 0 16,0 2 13-16,-5 5-1 15,1 4-1-15,-3 1-1 16,0 2-7-16,-2 2-1 16,-1 3 0-16,0 0-5 15,0 7-1-15,-3 1-3 16,-2 3-71-16,-2-2-140 0,-5 1-229 16</inkml:trace>
  <inkml:trace contextRef="#ctx0" brushRef="#br0" timeOffset="25889.51">13990 10400 801 0,'-22'-23'43'0,"2"0"48"0,3 3 0 0,7 4 21 0,5 5 2 16,5 8-28-16,0 6-44 16,8 10-55-16,1 6 11 15,4 7 3-15,1 4 0 16,1 1 2-16,-1-4 0 15,-2-4-9-15,-1-6-28 0,-3-8 13 16,-3-7 16-16,-2-4 5 16,-1-6 8-16,-2-3-3 15,1-1-5-15,-1-1-1 16,3 1 3-16,0 2-2 16,1 5-2-16,3 0 0 0,1 2-5 15,3 1 4-15,1 1 3 16,-1-1-1-16,-1-1 2 15,-1-3 0-15,-3-2 0 0,0-3 2 16,-3-1 17 0,-1-4 32-16,-1-1 2 0,-1-1-3 15,0 2-15-15,0 2-21 16,0 3-11-16,0 2-3 16,0 6 0-16,2 3-8 0,3 6-109 15,-1 4-62 1,2 2-122-16,-2 3-344 15</inkml:trace>
  <inkml:trace contextRef="#ctx0" brushRef="#br0" timeOffset="26048.725">14220 10299 1046 0,'0'0'125'0,"0"0"26"0,0 0-118 0,0 0-44 0,11 28 11 16,-3-10 1-16,3 4-15 15,1-1-116-15,-1-3-126 16,1-3-182-16</inkml:trace>
  <inkml:trace contextRef="#ctx0" brushRef="#br0" timeOffset="26300.117">14328 10300 432 0,'0'0'78'0,"-11"-34"85"16,4 24 7-16,0 8-48 15,0 3-37-15,0 8-72 0,0 8-12 16,1 2 10-16,0 3 3 16,4 0-4-16,2-3-4 15,0-2 5-15,3-5 47 16,6-6 2-16,6-3 6 0,0-3 3 16,6-2-22-1,-1-5-16-15,1-1-16 16,-3-2-12-16,-1 1 2 15,-4 2-1-15,-1 3-26 0,-5 2-101 16,-5 2-154 0,-2-1-447-16</inkml:trace>
  <inkml:trace contextRef="#ctx0" brushRef="#br0" timeOffset="26989.261">15610 10600 771 0,'0'0'84'0,"-13"-30"2"0,9 25 54 16,4 6-14-16,1 11-102 0,6 9-24 15,3 6-1-15,3 4 6 16,2 2-3-16,0-1 1 16,0-4-6-16,-1-8-74 15,-4-7-17-15,0-9 63 16,-6-5 30-16,0-12 12 0,-2-6 26 15,-2-3 5 1,0-3-4-16,3 0-7 0,1 4-14 16,0 4-6-16,2 7-4 15,2 4-8-15,4 6-2 0,1 3-1 16,1 5 2-16,2 2 4 16,-3-1-2-1,-1-1 0-15,-3-3 1 0,-1-5 0 16,-4-3-1-16,1-8 34 0,-4-5 87 15,-1-2-22-15,0-3-22 16,0-2-23-16,-1 2-18 16,-2 1-21-16,0 4-16 15,2 4 4-15,1 4-4 16,0 8-2-16,0 2-111 16,3 8-79-16,2 3-52 15,-1-1-256-15</inkml:trace>
  <inkml:trace contextRef="#ctx0" brushRef="#br0" timeOffset="27302.001">15963 10579 1148 0,'0'0'16'0,"0"0"18"0,25 31 18 16,-12-17-24-16,-1 3-17 15,0-4-11-15,0 1 4 0,-4-5 0 16,-2-4-4-16,0-5 3 15,0-5 12-15,-1-8 89 16,1-6-20-16,2-5-36 16,2 1-9-16,1-3 3 15,1 1-15-15,0 0-11 16,0 3-9-16,-2 2-6 0,-1 4 1 16,-2 5-1-16,-4 2-1 15,-3 4 4-15,-1 5-2 0,-6 3-12 16,-3 7-32-1,-1 2-32-15,-2 3-36 0,-1 0-107 16,-4-2-309-16</inkml:trace>
  <inkml:trace contextRef="#ctx0" brushRef="#br0" timeOffset="35741.504">18251 9564 1032 0,'0'0'61'0,"0"0"-23"0,0 0-39 0,-7 47 44 0,7-10 18 15,5 4-30-15,2 2-24 16,3-3 0-16,2-4-5 0,1-6 1 16,-3-7 1-1,0-8-3-15,-4-8 2 0,1-7 1 16,-1-12 4-16,-2-6 8 15,1-6-11-15,1-3-5 0,3-1 4 16,-2 3 9-16,4 5 2 16,0 7-5-16,2 6-5 15,2 7-6-15,2 4-2 16,3 6 1-16,0 3 3 16,0 0 1-16,-2-3-2 15,-1-3 0-15,-3-6 1 0,-2-3 3 16,-2-9 5-16,-3-5 99 15,-1-5-30-15,-2-6 1 16,1-1-27-16,-3-1-22 16,0 3-15-16,1 3-9 15,0 6-4-15,-1 8-1 0,1 9-5 16,0 8-76-16,1 10-71 16,3 6-48-16,-3 3-135 15,5 1-343-15</inkml:trace>
  <inkml:trace contextRef="#ctx0" brushRef="#br0" timeOffset="36162.171">18727 9766 765 0,'0'0'117'0,"0"0"51"0,0 0-101 0,-34 4-44 16,23 8-12-16,1 1-4 15,-1 2-3-15,6 0-1 16,4-6-2-16,3-2 0 0,6-5 4 15,2-2 2-15,4-6 0 16,0-3-2 0,-1-2-2-16,-3 2 2 0,-1 1-3 15,-3 3-2-15,-2 5 5 0,-2 5-5 16,-2 8-7-16,-1 6 7 16,-1 5 0-16,-3 3 1 15,3-2 2-15,1-2-4 16,1-4 2-16,4-5-1 0,6-8-2 15,5-4 7-15,2-2 58 16,1-5 6-16,1-4-28 16,-1-4-4-16,-2 0 1 15,-4 0 11-15,-4 2-5 0,-2 1-2 16,-2 3-14-16,-2 3-16 16,-2 3-7-16,0 1-2 15,-5 3-14-15,-2 4-79 16,0 0-52-1,-1-1-63-15,-1-1-99 0,1-5-368 16</inkml:trace>
  <inkml:trace contextRef="#ctx0" brushRef="#br0" timeOffset="36527.271">18853 9386 203 0,'0'0'187'0,"2"-33"-26"0,1 19-2 16,-3 3 10-16,1 3-29 0,-1 1-28 15,0 5-14-15,0 2-11 16,2 0-36-16,-2 9-44 16,3 4-4-16,-1 5 15 15,1 3-3-15,-1 4-6 16,0 3-3-16,0 0 2 0,-1-3-114 15,-1-3-238-15</inkml:trace>
  <inkml:trace contextRef="#ctx0" brushRef="#br0" timeOffset="37241.553">18243 10589 1032 0,'0'0'89'0,"-12"-31"65"0,12 25-40 0,2 6-48 0,6 11-69 15,2 6-4 1,0 9 8-16,1 5 0 0,0 1 3 16,-2 1-63-1,-2-6-35-15,-1-6 5 0,0-8 51 16,0-7 33-16,2-8 4 0,1-9 9 15,0-6 0 1,1-2 13-16,1-1 16 0,0 2-11 0,1 4-9 16,1 6 3-16,2 5-9 15,0 3-11 1,6 9-5-16,-1 2 5 16,0 1 2-16,-1 0-1 0,-2-4 1 15,-4-5-5-15,-2-3 4 16,-2-7 5-16,-1-7 48 15,-3-4 29-15,3-4-26 16,-4-3-7-16,2 0-2 16,-2 2-27-16,0 5-15 15,-1 3 0-15,0 5-10 16,2 7 2-16,-2 5-104 0,2 9-172 0,-1 3-39 16,1 4-541-16</inkml:trace>
  <inkml:trace contextRef="#ctx0" brushRef="#br0" timeOffset="37640.075">18758 10624 736 0,'0'0'359'16,"0"0"-245"-16,-28 3-14 16,18 7-93-16,3 2-1 15,-1 3-5-15,3-1 4 16,4-2-4-16,1-3 0 15,6-6 0-15,2-3 1 0,4 0 3 16,-2-5 2-16,0-3-4 16,-1 1-1-16,-3 1 0 15,-1 1-1-15,-2 3 0 16,-3 2-2-16,0 8-10 0,0 3 6 16,-3 6 2-16,-1 3 3 15,-1 5 1-15,1 1-5 16,1-1-37-16,3-2 7 15,0-5 16-15,6-7 13 0,4-7 1 16,3-4 27-16,5-10 77 16,-3-3-26-16,4-3-27 15,0-2-9-15,-3 1-10 16,-1 1-3-16,-2 2-7 0,-3 4-14 16,-1 2-5-16,-3 0-11 15,-2 3-107-15,-3 1-104 16,-1-2-146-16</inkml:trace>
  <inkml:trace contextRef="#ctx0" brushRef="#br0" timeOffset="37939.159">18957 10289 970 0,'0'0'81'0,"0"0"70"0,16-33-84 0,-6 33-37 0,-1 3-29 0,-1 10-3 15,-3 6 1-15,-4 5-1 16,-1 4-64-16,-9-1-34 16,-1 0-8-16,-2-5 69 0,1-6 37 15,3-6 53-15,3-4 80 16,5-5 20-16,2-3 1 16,10-5-84-16,5-3-57 15,3-3 13-15,4-2-5 0,0 0-9 16,-3 2 2-16,-3 1-8 15,-6 5-2-15,-6 6 1 16,-6 2-4-16,-4 10-135 16,-10 5-53-16,-6 6-209 15</inkml:trace>
  <inkml:trace contextRef="#ctx0" brushRef="#br0" timeOffset="38239.635">18579 11363 764 0,'0'0'100'0,"4"-45"22"0,-1 35-42 16,0 7-17-16,0 5-38 15,-2 11-36-15,1 13 11 16,-1 10-16-16,0 11-156 16,-1 9-253-16</inkml:trace>
  <inkml:trace contextRef="#ctx0" brushRef="#br0" timeOffset="38365.773">18654 11900 906 0,'0'0'132'0,"0"0"-78"0,0 0 144 15,0 0-118-15,0 0-77 16,0 0 2-16,0 0 1 16,4 6-86-16,1-7-277 15</inkml:trace>
  <inkml:trace contextRef="#ctx0" brushRef="#br0" timeOffset="39016.47">18469 12958 983 0,'0'0'90'15,"0"0"52"-15,0 0-80 16,0 0-66-16,1 46 0 16,18-7 4-16,5 4 5 0,0-1-2 15,2-4-1-15,-3-8-1 16,-5-8-20-16,-2-10 11 15,-6-9 8-15,-3-7 0 16,-1-12 11-16,-4-6-3 0,1-4-5 16,0-1 4-16,0 1-1 15,-1 4-1-15,2 7 0 16,1 7-1-16,4 7 0 16,2 4-12-16,2 8 3 15,4 4 6-15,-2 0-2 0,0 0 2 16,-2-2-2-16,-1-6 3 15,-2-7-3-15,-1-5 35 16,-2-6 111-16,0-8-46 16,-2-5-37-16,-2-5-14 15,-1-1-20-15,-2 1-13 0,0 2-12 16,0 6-1-16,-1 6 0 16,0 10-4-16,1 5-50 15,5 9-204-15,1 9 28 16,4 2-81-16,2 2-352 0</inkml:trace>
  <inkml:trace contextRef="#ctx0" brushRef="#br0" timeOffset="39429.128">18973 13077 221 0,'0'0'590'16,"0"0"-518"-16,4-41 125 16,-4 27-124-16,0 1 9 15,-3 5 8-15,-3 6-20 0,-1 4-39 16,-2 8-34-16,1 5-2 15,-1 5 7-15,4 1-4 16,0-3-6-16,5-4-66 16,0-3 4-16,6-4 39 15,3-5 23-15,1-2 8 0,0-2 3 16,2-2-2 0,-1 1-2-16,-1 3 2 0,0 2-2 15,-1 7-4-15,-2 5 3 16,-1 3-1-16,-1 4 2 0,0-1 2 15,-1 2-3 1,1-3 0-16,-2-4 3 0,2-4-6 16,1-6 6-16,1-5 7 15,0-5 113-15,3-6-19 16,2-4-25-16,0 0-2 16,-1 0-1-16,-1 0-20 0,-1 1-18 0,-2 2-11 15,-1 4-23 1,-2 1 3-16,-1-1-2 15,-1 4-5-15,-2 0-33 16,0 0-90-16,0-4-69 0,-6-4-165 0,0-4-570 16</inkml:trace>
  <inkml:trace contextRef="#ctx0" brushRef="#br0" timeOffset="39888.342">19148 12738 771 0,'0'0'348'0,"6"-59"-267"0,-6 24 48 0,0 1-78 16,-1 2-8-16,-5 4-10 15,-3 8 9-15,-3 7 14 0,-3 11-7 16,-2 3-36-16,-1 10-15 15,3 6 3-15,2 4-3 16,9 3 0-16,4 1 1 16,11 2-2-16,11-1 3 15,8-1 4-15,5 0-1 0,2-2-1 16,-6-2-21-16,-6-1-22 16,-10-1 14-16,-13 0 15 15,-7 4 4-15,-14 1 9 16,-6-1-1-16,-5-2 0 0,0-4 5 15,4-6-4-15,5-10 2 16,4-5 51-16,10-13-3 16,7-5-19-16,4-4-26 15,8-5-4-15,3 1-2 16,0 2 0-16,1 5-3 0,-2 5 0 16,-4 3-63-16,-2 7-26 15,-4 5-63-15,-4 1-94 16,-1-1-189-16</inkml:trace>
  <inkml:trace contextRef="#ctx0" brushRef="#br0" timeOffset="40800.166">20419 9318 849 0,'0'-35'30'0,"0"4"86"0,0 8 41 0,3 11-30 16,2 12-36-16,-4 13-69 31,1 15-28-31,2 9 6 16,2 7 2-16,3 3 3 15,3-3-2-15,2-7-16 0,0-9-42 16,-1-12 30-16,1-9 23 0,-4-7 5 16,-2-12 3-1,-2-7 11-15,0-5 20 16,0-4-5-16,0 0-3 0,-1 3-3 16,0 5 5-16,2 7-4 15,0 7-18-15,4 6-11 16,3 9-8-16,2 5 6 15,4 2 5-15,-2-1-1 16,1-2 1-16,-2-4-3 0,-2-7-4 16,-2-2 7-16,-3-7 4 15,-3-10 5-15,-2-1-5 16,-1-7 60-16,-4-1-5 16,0-1-7-16,0 1-28 15,0 4-21-15,-1 6 0 0,0 6-2 16,1 9-5-16,0 7-15 15,0 9-123-15,2 8 24 16,2 2-113-16,0 2-109 16,2-3-524-16</inkml:trace>
  <inkml:trace contextRef="#ctx0" brushRef="#br0" timeOffset="40952.459">20834 9356 684 0,'0'0'189'0,"0"0"15"0,0 0-42 0,0 0-46 0,0 0-93 15,0 0-32-15,0 0 11 16,6 41 1-16,-3-18 0 16,0-1-116-16,0-2-135 15,0-6-286-15</inkml:trace>
  <inkml:trace contextRef="#ctx0" brushRef="#br0" timeOffset="41173.154">20965 9316 780 0,'0'0'141'16,"0"-28"25"-16,-8 27-29 0,-5 5-83 16,-2 10-48-16,-5 6-3 15,2 5 1-15,0-1 1 0,6-2-3 16,2-4-1-16,6-5 0 16,6-6 53-16,8-3-1 15,4-2-1-15,6-2-27 16,4 0-19-1,4 0 0-15,2 0-43 0,-3-2-132 16,-3-4-91-16,-3-4-227 0</inkml:trace>
  <inkml:trace contextRef="#ctx0" brushRef="#br0" timeOffset="41428.415">21154 9024 973 0,'0'0'156'15,"0"0"12"-15,0 0-109 16,0 0-53-16,0 0 6 16,0 0 13-16,0 0 9 15,0 0 3-15,-14-15 89 0,14 4-1 16,0-3-98-16,0-4-10 16,-1 1-1-16,1-1-2 15,-3 3-6-15,2 4-5 16,0 4-1-16,0 7-1 0,1 8-6 15,-2 14-19 1,0 11-43-16,-4 13-93 0,-3 10-96 16,-6 6-145-16</inkml:trace>
  <inkml:trace contextRef="#ctx0" brushRef="#br0" timeOffset="41695.984">20637 9975 1087 0,'0'0'61'15,"0"0"55"-15,0 0-43 0,0 0-69 0,0 0-14 32,9 43 5-32,1 3-100 15,0 9-112-15,0 9-204 16</inkml:trace>
  <inkml:trace contextRef="#ctx0" brushRef="#br0" timeOffset="41850.617">20702 10724 970 0,'0'0'252'0,"0"0"-227"0,0 0 89 16,0 0-43-16,0 0-68 15,0 0 0-15,0 0-71 16,-5 26-239-16,9-29-633 16</inkml:trace>
  <inkml:trace contextRef="#ctx0" brushRef="#br0" timeOffset="42480.474">20392 12429 885 0,'-10'-29'138'16,"-1"4"-116"-16,4 12 136 16,4 11-54-16,3 13-70 15,5 14-48-15,4 10 13 0,3 9 3 16,3 4-1-16,5-1 4 16,-1-6-43-16,1-8-48 15,-2-11 31-15,-3-13 51 16,-3-9 4-16,-5-13 8 0,-1-8 11 15,-4-7 32 1,1-5-8-16,-1 3-9 0,1 2-12 16,1 7-6-16,0 5-10 15,4 8 11-15,2 7-8 0,3 1-16 16,3 9 7 0,2 0-1-16,-1 1 1 0,-2-2 3 15,-3-3-3-15,-4-5 1 16,-2-1 5-16,-3-9 67 0,-3-5 38 15,0-5-48 1,0 0-26-16,-2-2-17 16,1 3-16-16,-1 4-4 0,2 4 3 15,0 7-7 1,2 4-74-16,4 6-148 0,3 4-21 0,-3 4-179 16</inkml:trace>
  <inkml:trace contextRef="#ctx0" brushRef="#br0" timeOffset="42666.336">20783 12451 1143 0,'0'0'116'0,"0"0"95"0,0 0-116 0,0 0-63 16,0 0-41-16,0 0 7 15,-2 28 3-15,8-3-30 16,-1 0-141-1,2 1-88 1,-2-4-143-16</inkml:trace>
  <inkml:trace contextRef="#ctx0" brushRef="#br0" timeOffset="42933.988">20876 12471 638 0,'0'0'175'0,"9"-41"11"16,-6 28-93-16,-3 6-30 15,0 5 5-15,-7 4-36 16,-3 8-33-16,0 3-3 16,-5 5 5-16,3 0 3 15,2 0 1-15,6-3 42 16,3-3 3-16,2-4-17 0,10-5 1 16,7-2-4-16,2-1-12 15,4-4-8-15,0-1-7 16,-1-1-1-16,-3 0 1 0,-5 0-42 15,-4 1-30-15,-5 0-34 16,-5-2-38-16,-1-1-102 16,-6-5-335-16</inkml:trace>
  <inkml:trace contextRef="#ctx0" brushRef="#br0" timeOffset="43349.392">20959 12112 1136 0,'-6'-39'91'16,"-3"2"71"-16,2 6-90 16,0 8-6-16,-3 7-15 15,-1 10-12-15,0 6-22 16,0 5-15-16,0 10-8 16,2 3 5-16,3 6 2 0,6 0-2 15,0 1 0-15,12-1 0 16,7-3-5-1,6 0-14-15,5-4-15 0,1-1 4 16,0-3-4-16,-8-1-2 0,-8 0 20 16,-7-1 15-16,-10 3-6 15,-14 1 9-15,-8 4 2 16,-6 3-3-16,-6-3 3 16,2-2-3-16,3-6-32 15,7-9 32-15,8-5 10 0,10-12 47 16,6-8-16-16,8-4-33 15,9-3-8-15,3-1 3 16,2 2-6-16,1 4 3 0,-4 5 0 16,-5 7-11-16,-5 6-47 15,-7 7-18-15,-5 6-86 16,-10 3 13-16,-3-4-244 16</inkml:trace>
  <inkml:trace contextRef="#ctx0" brushRef="#br0" timeOffset="44238.766">22177 8783 956 0,'0'0'10'0,"-17"-50"139"0,13 37 25 15,4 13-71-15,7 8-49 16,5 16-69-16,5 8 15 0,4 8 3 16,2 10-3-16,-1 0-2 15,-1-3-87-15,-1-6-45 16,-5-8 9-16,-5-11 72 16,-4-10 51-16,-3-12 3 0,-3-10 93 15,0-9 6-15,1-7-49 16,2-6 15-16,0-2-20 15,5 4-20-15,2 2-10 16,3 10 12-16,4 6-7 0,3 9-15 16,1 5-7-16,2 9-2 15,0 4 2-15,2 2 4 16,-5-3-4-16,-3-4-30 16,-4-3 18-16,-1-7 11 15,-5-5 9-15,-1-8 32 0,-2-5 46 16,1-2-2-16,-4-5-17 15,-1-3-23 1,0 2-19-16,0 4-18 0,0 2-5 16,0 6 2-16,0 8-4 15,0 6-4-15,0 6-141 0,0 8-56 16,3 3-20-16,-2 1-127 16,1 0-360-16</inkml:trace>
  <inkml:trace contextRef="#ctx0" brushRef="#br0" timeOffset="44488.459">22626 8865 910 0,'0'0'153'16,"0"0"-136"-16,0 0 84 16,28 30-22-16,-18-16-36 15,-1 0-17-15,0-1-16 0,0 0-3 16,-2-5-3-16,0-4-2 16,-1-2 9-16,1-4 85 15,-2-8 6-15,2-4-24 16,0-3-14-16,-2-3-5 0,0-2-14 15,-2-2-12 1,-1 1-13-16,0 0-12 0,-1 3-8 16,2 5 2-16,-3 5 0 15,2 6-7-15,-1 4-39 16,-1 9-65-16,0 5-15 16,0 0-45-16,-1 1-78 0,-2-4-145 15</inkml:trace>
  <inkml:trace contextRef="#ctx0" brushRef="#br0" timeOffset="44850.152">22795 8573 733 0,'0'0'169'0,"9"-45"51"16,-6 32-62-1,1 8-33-15,-3 5-12 0,2 0-93 0,-1 7-20 16,1 1 9-16,-1 2-2 15,1-3-1 1,1-2 0-16,0-2-2 16,-1-1 5-16,-2-2-1 15,1 0-3-15,-1-3 7 16,-1 1 5-16,0-2 16 16,-1 1-18-16,-1-2-10 0,0 2-2 15,0-4 4-15,2 2 2 0,0-3 9 0,0 0 2 31,0 1-9-31,-2 1-2 16,1 4-5-16,-3 2-5 16,1 7-2-16,1 6-3 15,1 6 4-15,1 5-109 0,0 3-93 16,-3 0-156-16,2 1-574 16</inkml:trace>
  <inkml:trace contextRef="#ctx0" brushRef="#br0" timeOffset="45220.894">22628 9439 840 0,'0'0'240'0,"0"0"-206"0,-16-29 62 16,13 31-78-16,3 13-27 0,2 6 4 15,4 9 0-15,2 8-87 16,1 4-137-16,1 2-393 16</inkml:trace>
  <inkml:trace contextRef="#ctx0" brushRef="#br0" timeOffset="45377.142">22712 9972 1101 0,'0'0'26'15,"0"0"-1"-15,-12 33 74 0,14-18-85 16,6-2-10-16,4 4-34 16,1 1-104-16,1 0-102 0,-3 2-91 15</inkml:trace>
  <inkml:trace contextRef="#ctx0" brushRef="#br0" timeOffset="46044.894">22725 11513 1002 0,'0'0'101'0,"0"0"27"0,0 0-51 0,0 0-84 15,24 34 2-15,-3 6 5 16,-1 5 4-16,1 1-1 15,0-3-10-15,-1-9-66 16,-6-6 28-16,-2-9 42 0,-4-9 1 16,-2-10 2-16,-2-11 58 15,-1-10 84-15,2-7-87 16,-1-9-11-16,2-7-15 16,1-2-15-16,2 2-6 15,1 4-6-15,0 6 16 0,1 9 3 16,2 15-20-16,0 10 0 15,-1 10-10-15,1 14-64 16,-1 10-48-16,-3 3-86 16,-4 1-128-16</inkml:trace>
  <inkml:trace contextRef="#ctx0" brushRef="#br0" timeOffset="46380.064">23105 11622 1155 0,'0'0'140'0,"0"0"70"0,0 0-162 15,0 0-56-15,0 0 2 16,3 28 5-16,2-10 2 16,2 0-2-1,-1-1 4-15,1-5-3 0,-3-3 0 0,-1-2 2 16,-1-5-2-16,-2-2 5 15,0-5 28-15,-1-3 61 16,-3-3-71 0,1-2-13-16,-1-1-9 0,0 0 2 15,0 2-3-15,2 2-1 0,0 3-8 16,1 3-18 0,1 4-23-16,-1 2-95 0,0 6 5 15,-2 0-93 1,-4-1-213-16</inkml:trace>
  <inkml:trace contextRef="#ctx0" brushRef="#br0" timeOffset="46919.474">22940 11523 927 0,'0'0'126'0,"0"0"-39"0,0 0-43 16,10 33-43-16,4-10 8 0,1 3 6 15,3 1-5-15,-1-2-7 16,1-4 1-16,-2-5 1 15,-3-5-4-15,-3-6 3 16,-2-5 7-16,-1-6 137 0,-2-8-7 16,-2-4-53-16,0-8-28 15,-1-6-24-15,-2-5-18 16,0-2-4-16,-3-1-9 16,1 5-4-16,0 4 0 15,1 10 0-15,1 7-3 0,0 11 2 16,1 4-64-16,2 15-151 15,-1 8 50-15,0 6-85 16,-2 5-264-16</inkml:trace>
  <inkml:trace contextRef="#ctx0" brushRef="#br0" timeOffset="47268.232">23183 11635 1238 0,'0'0'1'0,"0"0"13"0,5 35 16 16,2-17-26-16,2 2 2 16,3-2-6-16,-1-1 5 15,1-6-4-15,-1-2 2 16,-2-6 3-16,0-3 69 15,-2-7 59-15,-1-6-25 16,1-4-53-16,-2-5-12 0,1-2-6 16,-2-2-13-16,0 1-18 15,-1-1-1 1,0 5-4-16,0 3-4 0,-2 6 5 16,1 5-10-16,-2 6-74 0,0 3-125 15,0 7-80-15,-5 1-41 16,0-1-385-1</inkml:trace>
  <inkml:trace contextRef="#ctx0" brushRef="#br0" timeOffset="47839.151">23409 11258 1173 0,'0'0'16'16,"0"0"111"-16,4-41-49 16,5 24-66-16,0-2 15 15,0 1-3-15,-2-1-8 0,0 3-8 16,-5 0 3-16,-2 5 4 0,-3 2-2 15,-7 3-1-15,-4 5-10 16,-4 1-9-16,-1 8 4 0,1 2 2 31,4 5-2-31,3 0 1 0,7 2-5 0,4 2 1 16,9 0 5-16,10 2 0 16,7-1 3-16,6 1 2 15,4-1-2-15,-1-2 1 16,-4 0 1-1,-9-2-5-15,-9 0 2 16,-11 2-2-16,-12 2-1 16,-14 3 5-16,-9 2 0 0,-3 0-2 15,-2-4 2-15,1-3-30 16,9-9 26-16,7-9 5 16,10-7 28-16,9-11 35 15,4-5-39-15,9-6-26 0,7-2-2 16,2 0 1-1,1 2-4-15,0 5 5 0,-5 4-4 16,-5 8 1-16,-4 4 3 16,-6 5-2-16,-3 6-1 15,-8 7-13-15,-5 3-64 16,-4 4-75-16,-4 1-76 0,-5 0-285 16</inkml:trace>
  <inkml:trace contextRef="#ctx0" brushRef="#br0" timeOffset="68086.716">21040 8572 1088 0,'-8'-52'1'0,"-4"1"-58"0,1 3 34 16,0 0 23-16,-4 4-1 0,-5 2-2 15,-6 6-15 1,-5 5-13-16,-4 7 13 0,-10 8-12 15,-4 13-2-15,-5 6 13 16,-3 13 14-16,-3 9 4 16,-1 9 0-16,-1 8 2 15,-1 6-3-15,1 6 3 16,-4 9 10-16,1 9 14 0,-1 12 9 16,-2 10 0-16,2 12-10 0,1 12 7 15,3 11-3 1,6 5-8-16,6 6-9 0,7 6-8 15,10 2-1-15,7 1 0 16,9 4-3-16,6 4-1 16,5 4-13-16,5 4 2 15,1 5 10-15,7 4 0 0,4 2 4 16,3-2 1-16,7-1-2 16,7-5 4-16,7-9 8 15,10-5-5 1,7-9-1-16,10-11-2 0,10-10-2 15,7-16 10-15,11-17 3 0,8-21-6 16,9-19-3 0,12-25-9-16,9-22 0 0,9-16 2 15,9-21-1 1,9-15 6-16,6-13 2 0,6-12-6 0,0-11 7 16,2-8 6-1,-4-9-14 1,-7-8 4-16,-6-8 0 0,-7-6-13 0,-11-6-4 15,-7-8 5-15,-5-10 4 0,-5-11 7 16,-5-8 7 0,-4-15 26-16,-5-14 16 0,-6-13-10 15,-7-5-22-15,-13-10-15 16,-9-5-20-16,-15-1-15 16,-15-1 13-16,-19 7 17 15,-19 7 4-15,-17 4 3 0,-28 14-10 16,-24 15 10-16,-24 24 12 15,-26 17 11-15,-23 25 25 16,-29 25-13 0,-30 27-35-16,-28 30-11 0,-28 32-74 0,-31 33-108 15,-31 36-325-15</inkml:trace>
  <inkml:trace contextRef="#ctx0" brushRef="#br0" timeOffset="69668.602">18997 9427 1087 0,'-1'-38'-61'16,"1"-6"60"-16,10-4-2 0,8-1 1 0,5 3 5 15,5 4 10-15,0 8-9 16,2 10 0-16,-1 7-6 15,1 12 1-15,-2 5-1 16,2 12-4-16,-5 9 5 16,-1 12-1-16,-4 10 1 15,-5 12 3-15,-9 9-2 0,-6 10 2 16,-11 9 1-16,-8 5-1 16,-4 6 1-16,-3 0 8 0,2-3 62 15,7-6 19-15,3-9-28 16,11-10-30-16,3-10-23 15,10-9-10-15,7-8-3 16,1-8 6-16,4-7-4 16,0-6 0-16,1-7 3 0,-1-4-3 15,-1-3 1 1,-4 0 1-16,-3 2-3 0,-1 5 1 16,-6 6-1-16,0 11 1 15,-7 10 4-15,0 11 10 16,0 11 12-16,0 11 2 0,0 10-8 15,0 6-8-15,6 7-7 16,3 1-5-16,6-3 2 0,0-3-2 16,5-5-19-1,1-11 8-15,-1-3 10 16,-1-4 1-16,-3-1 37 0,-6 2 75 16,-7 2-9-16,-8 10-11 15,-12 10-22 1,-16 16-27-16,-14 14-26 0,-22 15-17 0,-20 17-32 15,-19 16-139-15,-29 8-343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6:19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19113 3228 1267 0,'0'-48'-4'0,"-7"0"-19"0,-3 1 10 16,-2 2 13-16,-10 2 0 15,-6 0 0-15,-13 2 1 0,-9 1-1 16,-12 7-4-16,-12 2 2 16,-11 6-3-16,-10 5 2 15,-7 2 2-15,-8 5-6 16,-6 3 19-16,-4 5-9 15,-5 5-3-15,-3 0 1 0,-7 11 0 16,-2 6-4-16,-2 3 4 16,-2 9-2-16,-5 5-1 15,3 3 4-15,6 4-6 16,3 4 5-16,6 2 1 0,10 2 4 16,8 4 3-16,10 0 0 15,10 0 5-15,11 0 2 16,12-1 0-16,10-1-3 15,13-2 0-15,11-1-8 16,10 0 0-16,11-1-5 0,12 1 0 16,9-4-4-16,14 0 4 15,9 0-1-15,13-1 0 16,9-3 4-16,11 1 0 16,13-1 1-16,9-2 8 0,11 0 18 15,6-1 11-15,10-3-7 16,10-1-5-16,8-4 8 15,8-2-17-15,12-4-11 16,7-6-5-16,5-5 0 16,2-6 2-16,4-6-3 0,-2-5-4 15,-1-8 4-15,-3-9 0 16,-2-6-6-16,-9-5 9 16,-5-7-4-16,-6-6-2 0,-12-4 4 15,-11-8-1-15,-9-8 4 16,-11-6 11-16,-12-7-4 15,-15-6-3-15,-15-7-2 16,-13-7-6-16,-15-3 2 0,-20 0 1 16,-14 0-4-16,-25 3 3 15,-24 7 1 1,-24 11-5-16,-31 12 3 0,-32 17-7 31,-35 18-1-31,-34 24 1 0,-38 20 5 16,-34 31-10-16,-31 28 11 0,-33 31-12 0,-26 29 13 15,-23 31-93 1,-25 24-105-16,-18 21-225 0</inkml:trace>
  <inkml:trace contextRef="#ctx0" brushRef="#br0" timeOffset="1529.345">7259 6958 1138 0,'0'29'-54'0,"0"2"37"16,0 6 13-16,4-4 1 0,6-5 3 15,5-10 13-15,7-14 13 16,3-13 29-16,10-20 44 0,6-12-1 16,7-14-58-16,2-8-17 15,2-3-9 1,-3 0-9-16,-4 5-1 0,-6 5 0 15,-8 8-3-15,-9 6 4 0,-5 8-4 16,-8 6 2-16,-6 6 0 16,-3 6-44-16,-5 1-79 15,-7 6-96-15,-3-2-170 16</inkml:trace>
  <inkml:trace contextRef="#ctx0" brushRef="#br0" timeOffset="1887.386">7377 5326 853 0,'0'0'6'15,"0"0"-5"-15,0 0-6 16,0 0-22-16,0 0 28 16,0 0 56-16,10 38-9 15,-2-18-4-15,5-3-3 0,6-6-8 16,3-8 9-16,10-9 47 16,8-12-12-16,5-12-17 15,7-7-12-15,3-7-17 16,4-6-18-16,-1-1-5 0,-3 3-4 15,-5 5 0-15,-2 5-2 16,-2 8-20-16,-8 5-119 16,-6 6-147-16,-8 6-357 15</inkml:trace>
  <inkml:trace contextRef="#ctx0" brushRef="#br0" timeOffset="2714.809">18321 4952 793 0,'0'0'29'0,"0"0"88"0,0 0-35 16,0 0-45-16,0 0 15 15,51 7 33-15,-4-21-22 16,11-6-24-1,7-5-23-15,6-6-7 0,0-1-3 0,-8 2-2 16,-8 2 0-16,-12 6-3 16,-13 5 0-16,-11 4 2 15,-12 6 1-15,-7 3 11 16,-6 4-5-16,-10 2-9 0,-3 7-33 16,-4 2-66-16,-1 2-29 15,0-1-43-15,2-2-11 16,3-5-50-16,6-5-3 15</inkml:trace>
  <inkml:trace contextRef="#ctx0" brushRef="#br0" timeOffset="2938.248">18684 4670 873 0,'0'0'164'0,"0"0"-61"15,0 0-8-15,36-31-8 16,-15 25-43-16,3 4-20 15,-1 2-10-15,0 5-7 16,-1 8-4-16,-6 10 3 16,-9 8-5-16,-7 10 4 0,-5 7 2 15,-12 4 0-15,-6 2 1 16,-6 4-66-16,-4-7-100 16,-3-8-192-16</inkml:trace>
  <inkml:trace contextRef="#ctx0" brushRef="#br0" timeOffset="3381.114">18499 6602 762 0,'-10'30'60'0,"9"-12"33"0,11-11-12 16,19-7 17-16,15-11 14 0,12-14-37 15,9-9-50-15,2-8-20 16,0-1 1-16,-7 0-4 15,-11 5-2-15,-11 6 4 0,-15 10-4 16,-11 8-71-16,-12 8-74 16,-13 2-183-1</inkml:trace>
  <inkml:trace contextRef="#ctx0" brushRef="#br0" timeOffset="4193.073">18820 6152 968 0,'0'0'67'0,"0"0"-75"0,0 0 11 0,30 31 22 15,-12-12-2-15,3 0 1 0,0 4-11 16,-1-1-3-16,-5 0-9 16,-2 1 4-16,-7-1 5 15,-6 5 38-15,-6 1 17 16,-8 5-22-16,-5 5-27 16,-2 0-10-16,-1 1-3 0,2-7-45 15,1-8-188-15,4-14-231 16</inkml:trace>
  <inkml:trace contextRef="#ctx0" brushRef="#br0" timeOffset="4619.383">19560 5532 1106 0,'0'0'6'15,"-52"-31"12"-15,28 24 78 0,6 7-24 16,1 10-52-16,5 10-21 16,2 10-1-16,3 4 3 15,7 5-2-15,0-4 2 16,7-6 0-16,4-9-36 0,2-9-1 15,4-11 24-15,-3-8 10 16,-1-10 7-16,0-7-2 16,-1-6 25-16,-4-4 29 15,-2 1 2-15,-3 1 11 16,-2 6-16-16,-1 7-14 0,0 5-8 16,0 12 1-16,0 5-10 15,0 12-32-15,0 6 5 16,3 7 3-16,4 7-42 15,0 1-93-15,3-5-71 0,2-4-148 16,1-8-304-16</inkml:trace>
  <inkml:trace contextRef="#ctx0" brushRef="#br0" timeOffset="4842.778">19757 5331 673 0,'0'0'201'0,"0"0"-21"15,0 0-39-15,0 0-86 16,-39 58-26-16,24-18 17 0,3-1-14 16,6-2-13-1,6-8-8-15,6-9-6 0,11-10-2 16,7-9 4-16,4-2 0 0,4-9-2 16,-3-5 1-16,-2-1-10 15,-4-3-62-15,-7 0-75 16,-7 0-91-1,-7-3-97-15</inkml:trace>
  <inkml:trace contextRef="#ctx0" brushRef="#br0" timeOffset="5270.868">19905 5271 856 0,'0'0'181'0,"0"0"-37"0,32-20-60 16,-15 17-11-16,3 3-35 15,0 0-21-15,-4 4-14 16,-1 4 0-1,-3 7 1-15,-5 3-3 16,-5 5-13 0,-2 2-31-16,-8-4-53 0,0-1-27 15,-1-10 71-15,2-7 57 16,2-8 27-16,4-11 1 16,1-5-20-16,8-5-10 15,5-2-5-15,5 0 0 0,3 4 4 16,3 2 11-16,2 9 14 15,-2 3 0-15,0 7-21 16,-3 3 0-16,-4 0-1 16,-1 1-5-16,-5 0 3 15,-2-1-2-15,-2 0 5 0,-2-7 19 16,-3-5 57-16,-2-2-36 16,0-5-3-16,-2-1 10 15,-6-3-1-15,-1-1-20 16,-1 3-22-16,-1 2-6 0,1 7-4 15,1 7 0-15,0 7 0 16,3 11-31-16,4 8-85 16,0 6-44-16,2 1-90 15,4-1-237-15</inkml:trace>
  <inkml:trace contextRef="#ctx0" brushRef="#br0" timeOffset="5791.487">20387 5035 988 0,'6'-36'157'0,"-4"-2"26"0,-2 7-117 16,-3 6-2-16,-2 9 23 16,-3 8-18-16,1 8-29 15,3 4-38-15,4 6-8 16,2 6 1-16,9 1 3 16,4 1 1-16,5 2 2 0,3 0-1 15,-1-2-39-15,-3 4-6 16,-5 0-5-16,-6 1-22 15,-8 1-3-15,-1-3-19 16,-8-3-23-16,-2-6 54 0,-1-7 64 16,4-5 22-16,4-12 58 15,1-8-19-15,3-6-35 16,4-8-18-16,3-5-6 16,5-5 0-16,0 1-4 15,1 1 0-15,-2 6 0 16,-3 7 6-16,-2 9 56 0,-3 8 18 15,-3 11 13-15,-3 4-12 16,-3 9-64-16,1 5-13 16,-1 5 8-16,5 0-2 15,1 1-2-15,7-2-3 16,8-2-3-16,5-5 1 16,4-1 3-16,-1-4-4 0,0-2 3 15,-4-1-3-15,-5-1-1 16,-5-2 2-16,-5 0-1 0,-4 1-2 15,-2 1 5 1,-8 3 6-16,-4 3-4 16,-4 3-2-16,-7 5-3 0,0 3-39 15,0-1-95-15,0-4-109 0,1-5-230 16</inkml:trace>
  <inkml:trace contextRef="#ctx0" brushRef="#br0" timeOffset="6596.744">21102 4716 931 0,'5'-34'109'0,"-3"-1"26"0,-2 6-64 0,0 7-57 0,-10 10-4 16,-4 12 52-16,-4 7-42 15,-4 13-20-15,3 10-1 16,2 6 0-16,7 3 2 15,10-4 0-15,3-4 0 16,11-8 1-16,3-11-4 0,3-10-1 16,1-9 4-16,-3-13 2 15,-1-5 0-15,-3-6 5 16,-3-1 40-16,-3 0 15 16,-1 4-31-16,-5 6-22 15,1 7-5-15,-1 7 2 0,3 8-4 16,3 4-13-16,5 8 4 15,2 2 3-15,5 2-11 16,4-3-68-16,-2-6-29 16,-1-5 49-16,0-3 36 0,-6-11 21 15,-2-7 9-15,-2-8 1 16,-4-7 16-16,-2-7 29 16,-2-5 14-16,-3-7-10 15,-2-5-13-15,-4 4-12 0,-1 6-16 16,-2 10-7-16,0 13 28 15,1 20 21-15,0 18-39 16,3 17-29-16,1 13 9 16,4 10 3-16,4 3-3 0,10-2-94 15,6-9-22-15,7-9 36 16,4-14 52-16,2-14 25 16,0-8 0-16,-1-18 8 15,-5-10 0-15,-4-7 2 0,-3-11-1 16,-7-9 1-16,-7-6 73 15,-6-5 20-15,-5 2-10 16,-7 8-23-16,-4 10-18 16,-1 16 33-16,-1 18 8 0,1 19-52 15,-1 19-30-15,3 16-10 16,5 15 4-16,5 6 3 16,8 3 1-1,14-3-3-15,13-4-108 0,9-15-102 16,8-13-122-16,6-15-284 15</inkml:trace>
  <inkml:trace contextRef="#ctx0" brushRef="#br0" timeOffset="6874.344">21978 3963 774 0,'-7'-38'2'0,"3"7"89"0,3 6 47 15,1 7 15-15,0 10-18 0,1 8-15 16,0 11-65 0,-1 12-63-16,1 9 35 15,1 9 26-15,2 7-38 16,2 5-6-16,3 1-4 0,3-2-32 15,2-3-118 1,-4-4-56-16,-6-8-88 16,-3-8-167-16</inkml:trace>
  <inkml:trace contextRef="#ctx0" brushRef="#br0" timeOffset="7242.015">21926 4279 626 0,'-10'-27'247'0,"6"-4"-114"16,4-2 24-16,8-2-87 0,9-1-28 0,7 0-19 31,3 1-8-31,1 4-6 16,-3 4-4-16,-2 4 5 0,-6 7 5 15,-6 4 8-15,-4 9 1 16,-3 3-4-16,1 10-17 16,-3 9-9-16,4 6 7 15,2 8 0-15,1 2 2 0,2 0-1 16,-2-5 0-16,0-7 3 15,-1-6-5-15,-3-8 2 16,1-9 2-16,0-5 46 16,1-8 76-16,1-5-43 0,-1-6-58 15,3-4-7-15,1-4-7 16,-1 3-8-16,1 1 0 16,2 6-2-16,-2 7-3 15,2 6 0-15,0 9-18 0,2 10-73 16,0 8-9-16,-2 9-41 15,-3 2-56-15,-1 1-70 16,-2-7-263-16</inkml:trace>
  <inkml:trace contextRef="#ctx0" brushRef="#br0" timeOffset="7526.638">22385 4110 230 0,'9'0'312'0,"3"-8"-11"15,1-10-117-15,3-4-56 16,1-7-30-16,1-4-16 16,-4-4-30-16,-2-2-15 15,-1 1 2-15,-4 2-7 16,-5 4-15-16,-2 7-4 15,0 10 30-15,-10 10 2 0,-3 8-28 16,-3 14-21 0,0 8-2-16,-2 8 2 0,5 0 4 15,5 0-1-15,8-5-3 16,8-5 4-16,13-9 0 16,8-8 2-16,6-6 1 0,3-4 3 15,3-7-2-15,-6-5-2 16,-5-2-1-16,-8 1 5 15,-7-1-2-15,-9 3 1 0,-6 3 3 16,-3 1-9-16,-8 7-55 16,-5 0-112-16,-2 2-170 15,-2-1-554-15</inkml:trace>
  <inkml:trace contextRef="#ctx0" brushRef="#br0" timeOffset="8497.015">23021 3516 1059 0,'0'0'4'0,"-22"-51"29"0,18 22 84 0,4 1-25 16,2 5-32-16,5 8-11 16,2 12-28-16,3 13-26 15,-3 15-4-15,0 13 11 16,-1 8 1-16,-1 8-2 16,-3 0 2-1,1-5-4-15,-3-8-1 0,0-10 5 0,-1-9-6 31,-1-11 2-31,1-11 7 0,0-4 107 0,0-13 7 32,2-5-74-32,2-9-45 0,2-7 5 0,4-2-7 0,2 0-1 15,3 6 2-15,3 6-5 16,0 9-1-16,3 10 2 16,0 9-9-1,1 4 3 1,-1 12-39-16,-1 7-54 0,-3 4-47 0,-3 1-82 0,-3-2-126 15,-4-3-175-15,-1-8 408 16,-2-7 140-16,2-8 179 31,0-4 42-31,-1-10-11 0,2-6-91 0,-1-5-51 16,0-6-2 0,2-7-9-16,0-3-12 0,0-2-10 0,2 3-6 31,-3 2-5-31,-1 10 7 15,-2 8-19-15,-2 11 3 0,-3 8 4 16,-5 8-19-16,-5 13-29 16,-2 6 8-16,-3 9 2 15,2 3-44-15,3 1 32 16,5-4 12-16,5-6 3 16,9-8-4-16,10-6-4 0,6-9 9 15,3-6-1-15,3-6 3 16,4-6 2-16,-4-9-3 15,0-4 4-15,-6-6 0 16,-2-4-4-16,-6-3 6 0,-3-3-3 16,-6 1 2-1,-3 3 2-15,-5 6-1 0,0 7 15 16,-5 8 25-16,0 12-12 16,-5 8-24-16,-3 13-25 0,1 9-2 15,-1 6 12 1,2 4 3-16,3-1-27 0,7-5 6 15,1-5 10-15,6-7 4 16,7-10 3-16,2-6 1 16,2-4 4-16,1-10 9 15,1-6 16-15,-3-4 17 0,0-4-2 16,-6 1 7-16,-3-1 9 16,-3 6-25-16,-3 4-12 15,-1 4 5-15,0 6-8 16,0 6-16-16,0 6-7 0,0 7-85 15,1 8 23 1,3 4-61-16,1 1-90 0,3-2-161 16</inkml:trace>
  <inkml:trace contextRef="#ctx0" brushRef="#br0" timeOffset="9100.43">23905 3326 657 0,'0'0'49'0,"28"-56"140"0,-15 24-89 16,-3 1-33-16,-2 0-2 0,-3 4-9 15,-5 4 10-15,0 8-14 16,-7 10 0-16,-5 7-15 16,-2 13-35-16,-5 11-14 15,0 5 10-15,1 3-4 16,5 0-39-16,5-6 51 0,7-5-9 16,6-8-4-16,6-9-2 15,5-6 3-15,3-7 11 16,0-10 1-16,-2-6 0 15,-3-8 1 1,-2-7 2-16,-5-7 55 0,-3-6 45 0,-4-7-31 16,0 0-12-1,-1 5-36-15,-3 9-21 16,-1 9 13-16,1 15 20 0,3 18-24 16,0 13-15-16,1 18-47 15,1 11 40-15,4 8-2 16,4 3-120-16,4-3-40 0,5-9 25 15,3-12 86-15,3-12 16 16,0-12 37-16,1-6 2 16,-2-12 5-16,-4-7 6 15,-1-4 0-15,-5-5 28 16,-3 1 18-16,-4 0 10 16,-2 4-8-16,-1 7-5 0,-2 6 26 15,-1 10 1-15,-2 6-38 16,-1 12-64-16,0 8 3 15,3 4 15-15,0 5 3 16,3 0 3-16,5-2-3 0,3-2 2 0,2-7 1 16,-3-6-4-16,-1-5 6 15,-3-3-8 1,-6-1 5-16,-7-2 14 16,-11 2 4-16,-8 4-11 0,-11 4-5 15,-11 5-4 1,-5 6 0-16,-5 5-104 0,-7 0-232 15,-3 0-529-15</inkml:trace>
  <inkml:trace contextRef="#ctx0" brushRef="#br0" timeOffset="10058.225">15463 9683 13 0,'0'0'96'0,"0"0"-90"0,0 0 18 16,0 0-16-16,0 0-36 0</inkml:trace>
  <inkml:trace contextRef="#ctx0" brushRef="#br0" timeOffset="10807.997">15175 9918 675 0,'0'0'10'0,"0"0"-31"0,0 0 39 16,14 29 58-16,-7-20-17 0,4-5-11 15,0-3 4-15,5-3 4 16,4-12 27-16,5-5-1 15,-1-6-37-15,4-5-14 16,2 2-11 0,-5 0-14-16,-1 5-3 0,-6 8 1 15,-1 5-4-15,-2 5-59 16,0 4-109-16,-4-1-122 0,0 2-403 16</inkml:trace>
  <inkml:trace contextRef="#ctx0" brushRef="#br0" timeOffset="11035.599">15743 9787 977 0,'0'0'-2'16,"0"0"-5"-16,0 0 22 15,0 0 14-15,46 7 36 16,-19-21 36-16,8-7-29 0,7-6-36 15,4-4-19-15,-1-1-8 16,-2-2-3-16,-5 4-6 16,-7 2 3-16,-10 5-1 15,-8 5 1-15,-7 10-62 0,-6 6-35 16,-4 2-52-16,-8 4-282 16</inkml:trace>
  <inkml:trace contextRef="#ctx0" brushRef="#br0" timeOffset="11368.66">16533 9856 797 0,'-7'31'50'0,"3"-2"2"16,8-6 34-16,14-6-49 16,8-15-8-16,12-11 32 0,5-18 41 15,11-10-56-15,3-8-37 16,1-5-3-16,-2 1-1 15,-4 2-4-15,-8 8-33 16,-10 6-157-16,-13 6-225 16</inkml:trace>
  <inkml:trace contextRef="#ctx0" brushRef="#br0" timeOffset="11639.6">17439 9762 1031 0,'0'0'50'16,"0"0"27"-16,36-24-85 15,4 2 8-15,12-6 1 16,7-7 0-16,4 0-125 16,2-2-156-16,-4 2-468 0</inkml:trace>
  <inkml:trace contextRef="#ctx0" brushRef="#br0" timeOffset="11782.121">18389 9430 1114 0,'0'0'-161'0,"28"-58"-404"31</inkml:trace>
  <inkml:trace contextRef="#ctx0" brushRef="#br0" timeOffset="19857.264">21490 6410 784 0,'-6'-13'60'0,"-3"2"22"0,-3 3 41 0,0 3-49 0,0 4-48 16,-2 1-9-16,3 0 9 15,1 3-6-15,4 2-9 16,1-2-6-16,4 0-5 15,1 0-1-15,0-1 1 16,0-2-1-16,5 0 1 0,-1-3 3 16,1-3 4-16,-1-3 0 15,0 1-2-15,0-1 10 16,-1 1 9-16,-1 2-3 16,-1 1 3-16,-1 3-4 15,2 0-3-15,-1 2-7 0,2 7-11 16,0 5-2-16,1 6 7 15,-1 6 7-15,-1 5 0 16,-1 5 5-16,-1 2-8 16,0-1 2-16,0-3-5 15,0-7-4-15,0-7 0 0,0-5 0 16,0-6 0-16,2-7 9 16,2-4 29-16,-2-8 46 15,0-6-40-15,-1-5-28 0,1-7-1 16,-1-4-5-16,1-3-5 15,3 0-3-15,2 4-3 16,4 7-1-16,4 7 0 16,2 11-3-16,1 8-4 15,1 6 0-15,-2 12 1 0,0 4 4 16,-3 6 3-16,-4 2-5 16,-3-2-34-16,-4-3-4 15,0-6 15-15,-3-4 23 16,0-8 5-16,0-7-1 15,1-2 8-15,1-10 49 16,1-6-29-16,2-5-8 16,1-7-5-16,3-1 0 0,2-1-7 15,1 3-3-15,3 3 3 0,1 11 2 16,-1 5-4 0,1 10-1-1,1 2-6-15,-3 9-3 0,0 6 3 16,-4 4 2-16,-3 4-31 15,-3 2-81-15,-1-3-103 16,-3-4-164-16,3-7-550 0</inkml:trace>
  <inkml:trace contextRef="#ctx0" brushRef="#br0" timeOffset="20159.74">21913 6275 860 0,'0'0'194'0,"0"0"-10"0,0 0-139 0,0 0-15 15,-4 49 13-15,4-21-29 16,3-2-10-16,2-3 1 0,6-3-1 31,5-8-5-31,-1-9 6 16,3-4 1-16,0-10 0 16,1-7 0-16,-2-4-1 0,-2-6-2 15,-5-3 23-15,-4-2 34 16,-4 1-22-16,-2 3-13 15,-7 6-15-15,-4 8 5 16,-5 13-1-16,-3 9-18 16,-1 14-3-16,3 8 5 0,-1 9-48 15,6 1-110-15,8-3-187 16,8-6-488-16</inkml:trace>
  <inkml:trace contextRef="#ctx0" brushRef="#br0" timeOffset="20746.41">22264 6259 551 0,'10'-39'382'0,"-6"4"-290"16,-4 5 97-16,-1 10-41 0,-10 12-37 15,-6 10-73-15,-5 16-35 16,-3 12 0-16,-2 6-5 16,6 5 4-16,4-3-1 15,10-4-54-15,7-8-11 16,11-11 29-16,8-10 27 0,4-7 9 15,3-12 2-15,2-9 1 16,-1-8 12-16,-5-7 2 16,-2-6 13-16,0-6 22 15,-8-8-13-15,-2-4-9 0,-2 4-13 16,-5 6-9-16,-1 9 4 16,-2 15 71-16,0 19-32 15,-5 17-35-15,-5 21-33 16,-3 17 9-16,-1 14 11 15,1 8-43-15,6-1-113 16,7-6-138-16,7-12 38 0,10-15 242 16,7-14 13-16,7-12 23 15,-1-8 78-15,2-11-7 16,-4-6-13-16,-1-8-16 16,-3-6-29-16,-3-3-14 15,-4 0-6-15,-4 3-10 0,-5 4-5 16,-5 6 0-16,-3 12 22 15,-9 9 28-15,-9 7-52 16,-3 11-11-16,0 6 9 0,0 2 1 16,6 1-3-1,9-3 1-15,6-4-2 0,12-8-1 16,10-6 11-16,7-6 0 16,2-6 2-16,4-3 1 0,-3-5-2 15,-4 0 1-15,-6 0-3 16,-6 5-3-16,-5 2 0 15,-6 6-3-15,0 2-88 16,-5 7-136-16,0 3-43 0,0 2-205 16</inkml:trace>
  <inkml:trace contextRef="#ctx0" brushRef="#br0" timeOffset="20987.742">22793 6170 764 0,'11'-27'173'0,"-1"-6"-32"16,-1-8-21-16,0-8-67 0,-4-6-11 15,0 0-26 1,-5 0-3-16,0 8-6 0,-5 10 42 16,0 13 62-16,-4 17-8 0,1 11-56 15,0 16-55-15,1 13-1 16,1 11 10 0,4 7 1-1,2 2 1-15,8 1-1 0,3-4-1 0,2-8-6 16,5-6-67-16,-3-11-50 0,1-9-129 15,-1-11-345 1</inkml:trace>
  <inkml:trace contextRef="#ctx0" brushRef="#br0" timeOffset="21730.347">23370 5930 653 0,'0'0'25'0,"0"0"12"0,0 0 100 15,-1-28-55-15,0 20 9 16,-3 0 18-16,-3 6-31 0,-7 2-26 16,-6 12-32-16,-8 12-15 15,-4 8-1-15,-3 11 13 16,2 3-9-16,10 0-4 16,12-4 2-16,11-9-6 15,17-9-1-15,15-12 5 0,8-12-1 16,3-9 4-16,1-11-2 15,-3-7-3-15,-5-10 3 16,-7-7-2-16,-7-6 3 16,-6-6 62-16,-6-5-3 0,-6-5-11 15,-4 1-8 1,0 8-24-16,-4 11-9 0,-4 14 28 16,-1 18 9-16,-2 18-38 15,-1 23-23-15,2 13 3 16,2 14 9-16,5 7-3 0,3 2-67 15,11-5-10-15,7-10-10 16,6-10 38-16,1-12 24 16,3-15 18-16,-3-11 11 15,-1-8 2-15,-1-8 0 16,-5-7 2-16,-1-4-1 16,-1 0 31-16,-4 1 21 0,-3 5-11 15,-2 8-17-15,-3 4-12 16,-3 6-10-16,-1 3-12 15,-2 8-37-15,-3-1-143 16,-3 1-219-16</inkml:trace>
  <inkml:trace contextRef="#ctx0" brushRef="#br0" timeOffset="21891.35">23681 5681 1146 0,'0'0'7'16,"0"0"0"-16,0 0 5 0,0 0-39 16,-10 35-153-16,21-15-295 0</inkml:trace>
  <inkml:trace contextRef="#ctx0" brushRef="#br0" timeOffset="22283.298">23812 5882 752 0,'0'0'90'0,"0"0"73"16,0 0-23-16,0 0-71 15,0 0-35-15,0 0-22 16,0 0-5-16,-6 24 1 0,7-34 7 16,5-2-8-16,4-6-5 15,3 0-3-15,4-2 0 16,-2 4 3 0,3 2-6-16,1 7 0 0,1 6 3 0,-3 1-5 15,2 7 3-15,-3 3-7 16,-5 3-95-1,-5 3 26 1,-5 0-6-16,-1-2 16 0,-6-2 39 0,-1-4 5 0,2-5 24 31,0-3 132-31,4-8 41 0,1-5-58 16,6-4-33-16,2-2-26 16,4-1-6-1,3 1-13-15,3 1 1 0,2 4 5 0,0 5-14 0,0 3-5 31,-1 4-5-31,-2 2-13 16,-2 8-7-16,-4 1 2 16,-3 4-5-16,-4 1-51 15,-4 0-68-15,-2 2-92 16,-3-6-158-16</inkml:trace>
  <inkml:trace contextRef="#ctx0" brushRef="#br0" timeOffset="22426.964">24316 5688 1033 0,'0'0'49'0,"37"-45"125"0,-19 25-91 15,2 7-64-15,-4 3-10 16,-1 6-8-16,-5 4-26 16,-4 3-165-16,-4 6-146 0</inkml:trace>
  <inkml:trace contextRef="#ctx0" brushRef="#br0" timeOffset="22582.071">24390 5752 1163 0,'0'0'85'15,"0"0"57"-15,43-15-71 16,-19 4-61-16,1-1-5 16,3-1-5-16,5-3-73 0,-1 0-109 15,2-2-91-15,0-1-259 16</inkml:trace>
  <inkml:trace contextRef="#ctx0" brushRef="#br0" timeOffset="22918.408">24822 5412 921 0,'0'0'118'16,"0"0"84"-16,-46 6-162 16,24 11-9-16,-4 8-8 15,1 6-10-15,7 1-5 16,5 0-4-16,9-4 0 0,5-5-3 15,10-7-8-15,6-8-9 16,2-8 10-16,3-4 8 16,-2-12 0-16,0-4 4 15,-3-6-2-15,-3-6 15 0,-3-4 56 16,-4-5-7-16,-3-5-10 16,-4 1-28-16,0 2-19 15,-2 6-6-15,-3 9 8 16,0 10 74-16,-2 12-29 0,0 11-29 15,0 14-39-15,0 13 8 16,0 12 1-16,2 9 1 16,4 5 2-16,1 0-2 15,7-3-32-15,3-8-110 16,2-10-100-16,-2-12-189 0</inkml:trace>
  <inkml:trace contextRef="#ctx0" brushRef="#br0" timeOffset="24646.264">22195 7029 826 0,'-3'-5'73'0,"-1"3"29"0,1 5-2 0,3 11-74 0,0 9-32 0,0 8 11 15,0 10 7-15,0 6-2 16,0 4-1 0,0 0-3-16,2-3 1 0,-1-5-4 15,1-7-4 1,0-9 2-16,1-9 0 0,-2-5 15 15,0-5 28-15,1-6-13 0,1-4-7 32,-2-6 61-32,2-7-13 0,0-7-43 15,1-4-15-15,0-6-8 16,2 0-5-16,3-2 2 16,3 4-6-16,0 5 6 15,3 7 0-15,3 9 3 16,1 6 5-16,0 7-8 0,1 9-3 15,-4 5 2-15,-1 5-1 16,-3 2 0-16,-4 1 2 16,-4 2-42-16,-3-1-64 15,-1-3-94-15,-4-5-126 0</inkml:trace>
  <inkml:trace contextRef="#ctx0" brushRef="#br0" timeOffset="24808.827">22562 7125 1125 0,'0'0'18'0,"0"0"40"0,0 0-25 16,0 0-40-16,0 0-76 16,0 0-164-16,10 34-467 15</inkml:trace>
  <inkml:trace contextRef="#ctx0" brushRef="#br0" timeOffset="24947.446">22581 7321 1214 0,'0'0'109'15,"0"0"98"-15,0 0-115 16,0 0-68-16,0 0-20 16,0 0-3-16,0 0-5 15,28-24-90-15,-21 22-116 0,-4-3-156 16</inkml:trace>
  <inkml:trace contextRef="#ctx0" brushRef="#br0" timeOffset="25206.025">22831 7174 1465 0,'0'0'19'0,"21"-34"-22"15,5 14 30-15,11-2-18 16,3 2-10-16,2 2 5 16,-2 4-5-1,-7 5-97-15,-8 7-66 0,-10 2-83 16,-14 10-187-16</inkml:trace>
  <inkml:trace contextRef="#ctx0" brushRef="#br0" timeOffset="25385.862">22873 7322 1097 0,'0'0'51'0,"0"0"48"16,31-11-4-16,-7 0-21 15,5-4-57 1,4-3-14-16,0 0 0 0,-2-1-3 0,-6 3-38 31,-3 1-95-31,-9 2-70 16,-9 1-99-16,-4 1-315 0</inkml:trace>
  <inkml:trace contextRef="#ctx0" brushRef="#br0" timeOffset="25536.452">23005 6967 504 0,'0'0'401'0,"0"0"-253"0,0 0-74 16,-24 47-36-16,14-9 28 16,-4 8-42-16,-1 7-13 15,1 2 1-15,1-2-25 16,3-7-155-16,4-8-212 16</inkml:trace>
  <inkml:trace contextRef="#ctx0" brushRef="#br0" timeOffset="25724.991">23055 7117 483 0,'15'-44'217'16,"-4"6"-24"-16,-2 8 73 15,-4 14-70-15,-1 14-45 16,-4 9-65-16,-3 16-93 16,-4 12 9-16,-4 10 5 0,-2 7-3 15,-1 6 3-15,1-1-6 16,0-3-111-16,0-8-79 15,4-8-92-15,2-13-222 16</inkml:trace>
  <inkml:trace contextRef="#ctx0" brushRef="#br0" timeOffset="26392.208">23523 6948 811 0,'0'0'213'15,"10"-40"-207"-15,-7 27 93 0,-3 6 5 16,-3 8-19-16,-7 13-52 16,-7 12-40-16,-1 8 7 15,-2 8 0-15,2 3 0 16,9 0 2-16,8-7-3 16,8-10-1-16,12-10 2 15,7-12-7-15,1-7 8 16,3-14 4-16,-4-8-2 0,-2-8 4 15,-7-4-4-15,-6-3 18 0,-4 0 51 16,-5 2-16-16,-2 6-35 16,0 7-13-16,-1 9 3 15,-2 11 5-15,1 8-7 0,2 12-25 16,1 8 11-16,6 4 6 16,4 1-18-16,7-2-44 15,0-4-23 1,6-8 17-16,-3-10 34 15,3-6 27-15,-3-13 6 0,-1-7 4 0,-4-8-1 32,-4-7 6-32,-3-6 45 0,-6-7 26 0,-3-8 3 15,-2 1-18-15,-5 1-18 0,2 10-13 32,-2 9 14-32,1 14 14 0,1 19-23 0,0 13-31 31,0 19-27-31,3 11 16 0,0 11 1 15,2 7 3-15,6 1 2 0,5-3-39 0,4-4-81 16,-1-7-50-16,-1-9-57 31,-4-12-90-31,-6-11-200 16</inkml:trace>
  <inkml:trace contextRef="#ctx0" brushRef="#br0" timeOffset="26661.869">23773 6930 1127 0,'0'0'49'0,"4"-48"92"0,14 20-110 0,5-5-31 0,6-1 1 15,1-5-1-15,0 1-11 16,-4 1 2-16,-4 6 7 16,-8 7 1-16,-4 8 3 15,-7 10 15-15,-3 9 84 0,-4 12-68 16,-5 10-26-16,2 8 37 15,0 7-10-15,3 7-16 16,4 0-7-16,1 0-8 16,7-4 1-16,1-1 3 15,1-6-76-15,-2-3-99 0,-7-8-61 16,-1-5-138-16</inkml:trace>
  <inkml:trace contextRef="#ctx0" brushRef="#br0" timeOffset="26804.994">23928 6933 779 0,'0'0'329'16,"17"-38"-260"-16,-1 20 88 15,5-2-133-15,6 0-18 0,5-1-6 16,1-4 1-16,2 0-87 16,-4 0-137-16,-6-1-136 15</inkml:trace>
  <inkml:trace contextRef="#ctx0" brushRef="#br0" timeOffset="27091.579">24144 6478 1127 0,'0'0'76'0,"0"0"107"16,0 0-83-16,0 0-116 0,0 0 11 16,-9 39 8-16,10-18-1 15,3-1-1-15,-2-5 2 16,-1-4-4-16,1-4 2 15,0-7 0-15,-1-3 2 16,2-7 20-16,0-4-14 0,1-5 10 16,3 1 22-16,2-2-17 15,0 3-16 1,3 4-2-16,0 5-7 0,2 6 0 16,2 4-2-16,0 13-3 15,0 7-21-15,-2 8-117 16,-3 5-78-16,-9 3-195 0</inkml:trace>
  <inkml:trace contextRef="#ctx0" brushRef="#br0" timeOffset="27532.472">24360 6653 1056 0,'0'-29'6'16,"3"8"84"-16,4 9 84 0,2 12-59 15,0 12-76-15,-2 17-43 16,1 14 12-16,0 10-4 15,-3 5 4-15,-3 0-2 16,-2-7-2 0,0-7 1-16,-4-13-7 0,1-9 1 0,0-10 4 15,0-9-3-15,2-3 16 16,1-11 93 0,0-6-94-16,5-6-9 15,4-3-4-15,6-1-2 0,3-1 0 16,1 6 0-16,3 3-2 15,2 6 2-15,-1 11-4 0,-2 4-2 16,0 11 1 0,-2 7-56-16,-3 5-16 0,-7 4-69 0,-6 1-56 15,-2-4-120-15</inkml:trace>
  <inkml:trace contextRef="#ctx0" brushRef="#br0" timeOffset="28149.895">24713 6969 582 0,'0'0'79'0,"41"-58"105"0,-18 19-65 16,-2-4-21-16,0 0-6 16,-3 1-14-16,-5 5 28 15,-3 8-33-15,-6 13-8 16,-4 8-6-16,-13 11-29 16,-4 13-35-16,-4 8-1 0,-4 8 6 15,2 5 3-15,3 1-4 16,8-5-1-16,8-4-29 15,7-7-12-15,12-8 11 16,9-8 14-16,7-5 8 0,3-2 7 16,2-9 3-16,-2-6-1 15,-4-4 6-15,-7-5-5 16,-4 0 4-16,-9-1 29 16,-5 3-6-16,-4 5-11 0,-1 8-1 15,-11 10-8-15,-5 6-12 16,-3 12-3-16,-1 6 2 15,2 2 7-15,6 1-2 16,9-4-1-16,4-5 1 16,12-7-7-16,6-6-16 0,1-5 15 15,1-3 8-15,1-8 3 16,-3-4 3-16,-4-4 8 16,-3-2 37-16,-3 0 4 15,-4 2-2-15,-4 3-11 0,0 4-26 16,-1 7-11-1,-2 5-2-15,-1 7-21 16,2 6 3-16,0 5-25 0,1 2-54 16,6-2-43-16,3-3-65 15,5-4-13-15,2-7 108 0,0-4 25 16,2-2 68-16,-3-7 18 16,1-3 65-16,-4-3 25 15,-1 2 13-15,-2-2-26 16,-2 4-26-16,-3 1-13 15,-1 3-17-15,-1 3-17 16,-1 3-2-16,-1 1-10 0,0 5-29 16,-3 6-36-16,1 0-51 15,0 0-79-15,2 2-335 16</inkml:trace>
  <inkml:trace contextRef="#ctx0" brushRef="#br0" timeOffset="28728.365">25260 6722 620 0,'0'-32'123'0,"0"-4"68"0,-3 0-20 16,-4 2-57-16,-1 5-28 0,-3 7-16 15,-3 13 108-15,-3 9-143 16,-2 14-38-16,-2 14-4 16,2 11 3-16,4 6 8 15,8 0-47-15,7 0-119 16,7-9-21-16,8-8 107 0,4-12 6 15,3-12 16-15,-2-4 54 16,-3-12 7-16,-3-9 43 0,-1-4 46 16,-3-6-96-1,-3-4 0-15,0-6 0 16,-1-3 82-16,-1 0 10 16,-1 3-2-16,-1 7-21 0,0 7-29 0,-1 13-22 15,-2 11-8-15,0 10-11 16,-4 12 4-16,-1 8 0 15,-1 8-13 1,2 3-7-16,1-3 18 0,3-3-46 16,0-6-96-1,6-10-126-15,0-6-76 0,2-9 62 16,-1-2 227-16,0-6 57 0,0-3 83 16,-1 2 116-1,-3 1-3-15,-1 2-84 16,0 5-13-16,-2 2-1 0,0 7-10 15,3 4-20 1,2 3-6-16,2 2-66 16,2 2-4-16,2 0 9 15,0-2-5-15,-4 0 0 0,-4-1 1 16,-3-2-2-16,-11-2 1 16,-10 1 3-16,-9-2 0 15,-9 1 53-15,-10-1 26 16,-4 3-15-16,-6 0 10 15,-3 1-76-15,-4-1-179 0,-5-3-360 16</inkml:trace>
  <inkml:trace contextRef="#ctx0" brushRef="#br0" timeOffset="32456.583">20889 9260 899 0,'0'0'40'0,"-4"-34"23"0,4 19 46 0,0 0-32 16,6 2-32-16,5-1-20 16,3 0-13-16,7 2-7 0,5 2-6 15,1 2 0-15,2 6 2 16,-3 3-4-16,-4 9 2 16,-6 4 0-16,-6 6-2 15,-6 4-24-15,-4 3 2 16,-8 2 13-16,-4 1 5 15,-4 0 5-15,-3-2 2 0,0-2 1 16,2-2 0-16,4-5-1 16,6-2 8-16,7-4-5 15,9-1-1-15,11-5-2 0,6-3 6 16,10-3-2 0,2-1-2-16,1 0-2 0,-1 0 2 15,-6 3-3-15,-8 2 0 16,-8 3 2-1,-10 3-3-15,-8 4 5 0,-12 5 29 16,-10 3 41-16,-5 3-4 0,-8 3-2 31,2-1-18-31,-2-2-9 0,4 0-11 0,5-6-18 16,7-5-5-16,6-4-5 0,9-5-3 16,6-5-76-16,6-4-159 15,5-9-78-15,6-7-392 31</inkml:trace>
  <inkml:trace contextRef="#ctx0" brushRef="#br0" timeOffset="33247.087">21370 9096 544 0,'-5'-3'289'0,"-1"0"-171"0,3 0 64 0,1 3-47 15,2 0-28-15,3 3-56 16,8 5-50-16,6 2 4 16,7 3 15-16,10 4 0 0,5-1-8 15,4 0-3-15,0-1-7 16,-5-1 4-16,-7 2-4 15,-6-4-64-15,-9 2-71 16,-8-2-27-16,-6-2-85 16,-2-3-164-16</inkml:trace>
  <inkml:trace contextRef="#ctx0" brushRef="#br0" timeOffset="33498.133">21624 8956 1195 0,'0'0'87'16,"0"0"12"-16,-25 40-36 15,18-9-4-15,-2 8-23 0,-6 8-20 16,-1 6-7-16,-4 2-4 31,-1-1-2-31,-4-5-4 0,3-6-52 16,4-8 20-16,3-10 10 0,5-8-30 15,5-10-81 1,2-7-116-16,3-9-289 16</inkml:trace>
  <inkml:trace contextRef="#ctx0" brushRef="#br0" timeOffset="34913.037">22140 8892 375 0,'1'-4'59'0,"2"-2"-17"0,0-1 39 0,0 0-23 0,1-1 47 32,-1-1 13-32,0 0-24 0,-2-1 3 15,0 2 4-15,-1-1-42 16,0 2-9-16,0 2-7 16,-2 1-7-16,-4 4-10 15,-4 0-17-15,-4 3-10 0,-5 6 4 16,-3 1-2-16,-1 3 3 15,-2 2 8-15,1 1 11 16,2 6 8-16,2 1-3 16,6 3-10-16,3 4 0 0,8 0-3 15,3-1-6-15,7-4-2 16,7-3-3-16,6-6-2 16,4-8 1-16,3-7 3 15,2-5-4-15,2-11 4 0,-2-7-2 16,-2-7-3-16,-2-3 4 15,-6-5-1-15,-5-2-2 16,-5-3 4-16,-6-4 22 16,-2-3 20-16,-1-2-8 0,-4 0-19 15,-1 3-9-15,1 7-4 16,-1 10-2 0,2 9 31-16,0 12 6 0,0 10-18 15,1 9-16-15,0 12-25 16,-1 10 10-16,3 12 7 0,0 5-2 15,0 3 2-15,7-3 1 16,7-3-5-16,5-9-47 16,3-7-38-16,8-10-46 15,-2-4-30-15,-2-7-66 16,-4-6-105-16</inkml:trace>
  <inkml:trace contextRef="#ctx0" brushRef="#br0" timeOffset="35249.859">22435 8551 624 0,'0'0'224'16,"0"0"-81"-16,0 0 64 0,0 0-117 0,0 0-72 0,0 0 46 16,39 25 24-16,-13-8-48 15,2 0-24-15,3 2-10 16,1-1 0-1,-4-1-1-15,-4 1-14 0,-4-1-86 16,-7-2-82 0,-8-2-69-16,-5-5-120 0</inkml:trace>
  <inkml:trace contextRef="#ctx0" brushRef="#br0" timeOffset="35438.986">22637 8423 1056 0,'0'0'163'16,"0"0"-50"0,-36 30-52-16,20 1 0 0,-1 9-13 15,-2 7-23 1,2 5-14-16,1 0-3 0,4-2-3 16,3-7-50-16,4-9-126 0,0-10-190 31</inkml:trace>
  <inkml:trace contextRef="#ctx0" brushRef="#br0" timeOffset="35975.087">23037 8298 1122 0,'0'0'44'16,"0"0"120"-16,-31-19-74 15,16 22-50-15,-2 9-31 16,-3 8-7-16,1 3-3 0,2 7 1 16,5 1 1-16,8 0-4 15,4-6 1-15,12-5 2 16,7-7-6-16,5-9-3 16,1-6 1-16,2-13 8 15,1-7 3-15,-7-5-2 0,-4-5 2 16,-4-1 1-16,-8-5 0 15,-5-2 51-15,-3-1 31 16,-7-3-28-16,-2 3-17 16,-2 5-13-16,3 9-7 15,1 10 13-15,2 12 10 0,2 11-35 16,1 16-21 0,3 11 7-16,2 7 2 0,0 4 5 15,10 4-5-15,5-1 3 16,2-4-92-16,6-4-55 0,0-6-62 15,-3-5-91-15,-7-4-154 16</inkml:trace>
  <inkml:trace contextRef="#ctx0" brushRef="#br0" timeOffset="36229.518">22904 8771 952 0,'0'0'419'0,"0"0"-384"16,30-10 27-16,7-11 26 0,12-7-49 16,9-7-26-16,4-3-11 15,0-1 0-15,-7 3 3 16,-7 3-4-16,-13 8 0 0,-11 8-1 16,-14 7-5-16,-9 9-12 15,-6 7-11-15,-14 10-62 16,-7 7-47-1,-7 3-120-15,-3 3-499 0</inkml:trace>
  <inkml:trace contextRef="#ctx0" brushRef="#br0" timeOffset="36720.691">23115 8988 1064 0,'-1'-30'7'0,"1"2"-4"15,0 5 54 1,0 7 51 0,2 7 0-16,-1 9-34 0,1 16-42 0,-1 9-32 15,2 10 19-15,1 6 7 16,1 5-16 0,1 1-7-16,2-5 2 15,0-8-4-15,-1-8-1 0,2-6 3 16,0-12-3-16,1-7 6 15,1-7 35-15,1-9 23 16,1-6-9-16,2-7-18 16,3-4-14-16,2-2-1 15,2 2-11-15,1 3 3 0,3 4-4 16,-3 8-8-16,0 7-3 16,-1 7 2-16,-3 3-5 15,-2 10-3-15,-2 5-55 0,-5 3-65 16,-3 1-99-16,-6 0-187 15</inkml:trace>
  <inkml:trace contextRef="#ctx0" brushRef="#br0" timeOffset="37868.761">23698 8259 774 0,'-9'-11'44'0,"3"-3"56"0,3 3 107 15,3 3-69-15,1 4-19 16,8 4-45-16,6 0-39 0,6 7-4 16,4 3-1-16,5 3-15 15,3 0-12-15,0 0 3 16,-2-1-1-16,-3-2-68 15,-4 0-73-15,-5-2-85 0,-6-3-78 16,-7-5-276 0</inkml:trace>
  <inkml:trace contextRef="#ctx0" brushRef="#br0" timeOffset="38061.432">23898 7982 1099 0,'0'0'109'0,"-35"10"6"16,11 16-72-16,1 14-26 0,-1 11 7 16,-1 7-10-1,5 3-10-15,3-2 0 16,7-3-57-16,6-9-89 0,4-14-80 16,6-10-88-16,5-15-331 15</inkml:trace>
  <inkml:trace contextRef="#ctx0" brushRef="#br0" timeOffset="38421.13">24066 7656 1198 0,'0'0'-4'0,"0"0"128"15,0 0-50-15,0 0-66 0,-3 43 12 16,9-2 14-1,4 4-22-15,3 0-4 16,1-2-5-16,3-5 0 16,1-7 0-16,-4-8-4 15,-1-6 3-15,-4-7 0 0,-2-7-2 16,-3-3 6-16,1-8 43 0,0-8 36 31,2-6-64-31,2-5-15 16,5-2-4-16,3-1 2 0,3 2-5 15,4 5 0-15,4 6 2 0,2 7-1 0,-1 10-1 16,0 5 0 0,-4 14-6-1,-3 8 4-15,-8 9-69 0,-7 3-103 16,-7 0-129-16,-9-1-315 16</inkml:trace>
  <inkml:trace contextRef="#ctx0" brushRef="#br0" timeOffset="43707.831">22691 10139 1322 0,'0'0'26'0,"39"-27"-33"0,-10 8 9 0,6-5-1 16,3-1-1-16,-2 1-11 0,-2 1-64 15,-4 3-56-15,-7 5-55 16,-8 3-121-16</inkml:trace>
  <inkml:trace contextRef="#ctx0" brushRef="#br0" timeOffset="43904.358">22740 9946 898 0,'0'0'402'15,"0"0"-355"-15,0 0 35 16,-18 39-5-16,29-19-45 15,5 3-24-15,5 3-1 16,2 2-3-16,3-1-2 0,1 1-10 16,0 0-107-16,-1-4-93 15,-3-2-135-15,-4-7-389 16</inkml:trace>
  <inkml:trace contextRef="#ctx0" brushRef="#br0" timeOffset="44357.705">23369 9795 1350 0,'0'0'35'0,"0"0"23"15,-36-3 68-15,22 21-108 16,-3 9-18-16,0 7-2 0,-2 6 4 15,3 1-1-15,6 0-4 16,6-6 5-16,4-5-23 16,9-9-51-16,7-7-40 15,4-10-31-15,1-5 53 16,0-11 70-16,-2-7 19 16,-4-5 6-16,-4-5 22 0,-5-4 55 15,-3-2 7-15,-3-4 7 16,-5-3-15-16,-4-4-14 15,-3 1-30-15,0 4-16 0,0 5-8 16,4 9-1-16,1 9 39 16,4 13-5-1,2 8-31-15,1 12-27 0,1 7 8 16,5 7 2-16,1 4 3 16,1 4 1-16,4-1-3 0,3-1-1 15,-1-5-82 1,3-4-40-16,0-5-74 0,-3-8-140 15,-2-6-409 1</inkml:trace>
  <inkml:trace contextRef="#ctx0" brushRef="#br0" timeOffset="44705.56">23471 9493 802 0,'0'0'471'0,"0"-34"-371"0,7 25 57 15,6 3-106 1,1 4-42-16,2 2-4 16,2 8-5-16,-3 5-1 15,-4 5 3-15,-4 5-15 16,-5 4-36-16,-2 3-5 0,-6 0-5 16,-3-4 26-16,1-4 27 0,2-5 3 15,4-7 31 1,2-5 22-16,6-5-22 15,9-5 10-15,2-5-4 16,7-5-15-16,0-3-10 16,1-1-5-16,1-1-3 15,-4 3 7-15,-1-1 12 16,-5 5 8-16,-6 3 5 0,-3 3-9 16,-4 2-8-16,-3 4-6 15,-9 1-11-15,-2 8-22 16,-7 2-80-16,-5 3-90 15,-6 2-251-15</inkml:trace>
  <inkml:trace contextRef="#ctx0" brushRef="#br0" timeOffset="45117.962">22671 10988 1420 0,'0'0'28'0,"3"-32"-32"0,12 13 9 16,7-1-6-16,3-2-3 0,2 4-81 15,0 2-88-15,-7 7-86 16,-8 8-165-16</inkml:trace>
  <inkml:trace contextRef="#ctx0" brushRef="#br0" timeOffset="45247.483">22700 11148 975 0,'0'0'84'0,"0"0"-76"16,48-36 23-16,-11 4-24 15,6-6-7-15,3-6-16 16,0-3-87-16,-1-2-236 16</inkml:trace>
  <inkml:trace contextRef="#ctx0" brushRef="#br0" timeOffset="45673.265">23213 10474 814 0,'0'0'380'15,"0"0"-355"-15,5 30-19 0,-5 0 16 16,0 6-16-16,-5 5-1 16,-3 5 0-16,-2 0-3 15,-2-1 3-15,1-7-6 0,1-6-33 16,3-11-11 0,3-8 41-16,4-11 11 0,1-3 21 15,8-6-24 1,1-3-3-16,6-3-3 15,6-1 2-15,6-2 0 0,0-2-3 0,4-2-22 16,-2 0 3-16,-2 0 5 16,-5 2 16-16,-6 1-1 15,-3 3 4-15,-9 2 1 16,-3 0 47 0,-2 1 14-16,-4 0 20 0,-3 0-9 15,1 1-26-15,-1 1 5 0,3 2 11 31,0 5-9-31,2 3-15 16,2 8-33-16,1 7-15 0,4 7 6 16,2 7-1-16,3 4 5 15,4 2-3-15,1 2-28 0,4-1-74 0,2-6-90 16,1-3-96-16,-1-10-216 31</inkml:trace>
  <inkml:trace contextRef="#ctx0" brushRef="#br0" timeOffset="46073.144">23764 10593 1018 0,'0'-34'41'0,"-3"7"127"0,-4 9-15 0,-4 11-76 16,-2 12-15-16,-4 13-50 15,-1 12-3-15,3 6-1 16,2 7-5-16,6-1 2 0,7-3-4 15,4-5-2-15,9-10 1 16,5-7-74-16,4-11-2 16,1-6 39-16,0-12 27 15,-2-7 14-15,-4-8-1 0,-6-6 3 16,-7-5 19-16,-4-5 42 16,-7-3-9-16,-8-7-4 15,-6-3-15-15,-1 0-14 16,1 6-7-16,3 9-6 15,4 11 37-15,5 16 12 0,7 14-30 16,2 17-34-16,4 12-2 16,4 7 2-16,5 8 4 15,4 1 1-15,1-1-1 16,2-4 0-16,4-7-23 16,-2-5-104-16,0-8-73 0,-3-5-101 15,-6-10-234-15</inkml:trace>
  <inkml:trace contextRef="#ctx0" brushRef="#br0" timeOffset="46486.714">23874 10104 1267 0,'0'0'97'0,"-24"-42"0"0,14 23 41 16,6 0-95-16,4 2-34 15,3 3-7-15,6 3 1 16,2 3-6-16,3 4-2 0,-2 4 2 16,1 4-2-16,-1 7 0 15,-3 4 5-15,-5 8-3 16,-2 2-3-16,-2 3-11 16,-5 2 10-16,0-2 6 15,-1-3 2-15,0-4-2 16,3-6 0-16,3-3 0 15,5-7 1-15,6-5 8 0,5-1 7 16,4-8 1-16,6-3 3 16,3-5-5-16,4-3 0 15,-2 0-2-15,-1-1-1 0,-8 3 9 16,-4 3 7-16,-8 4-6 16,-6 2 3-16,-5 5-4 15,-10 3-17-15,-6 1-3 0,-7 5-20 16,-4 7-57-1,-6 2-33-15,-6 4-111 16,-5 1-263-16</inkml:trace>
  <inkml:trace contextRef="#ctx0" brushRef="#br0" timeOffset="57045.235">15596 6964 576 0,'0'0'387'0,"-37"-41"-370"0,12 30 1 0,-6 8 77 0,-3 9-36 0,-1 15-18 0,1 12-27 15,0 12 3-15,10 6-2 16,9 0-9-16,9-1-2 16,9-10-4-16,12-11 1 15,8-14 0-15,8-11-5 0,0-11 4 16,0-12 0-16,1-13 1 15,-4-10 3-15,-6-6-1 16,-8-6-2-16,-7-4 1 16,-7-5-1-16,-4 1 5 15,-12-1 31-15,-5 3 7 0,-1 6-4 16,-1 8-5-16,-1 11 18 16,6 11 44-16,4 13-12 15,8 11-43-15,3 15-29 16,6 11-26-16,7 10 7 0,7 10 11 15,4 3-6 1,6 2 2-16,1-3 1 0,4-6-27 16,2-8-77-1,-2-8-29-15,1-9-28 0,-2-8-25 16,-5-9-32-16,-7-4-88 16</inkml:trace>
  <inkml:trace contextRef="#ctx0" brushRef="#br0" timeOffset="57219.019">15625 6693 911 0,'0'0'218'16,"0"0"-66"-1,0 0-101-15,0 0-43 16,44 5 23-16,-13 7-3 0,4 0-15 0,5-2-3 16,2 1-4-16,-2-2-4 15,-4 0-89 1,-3 0-84-16,-10 0-116 15,-9-3-257-15</inkml:trace>
  <inkml:trace contextRef="#ctx0" brushRef="#br0" timeOffset="57413.075">15777 6406 1112 0,'0'0'85'15,"-17"30"-46"-15,12 10-19 16,3 13 18-16,0 12-24 0,1 12-6 16,1 2-2-16,0-3-13 15,4-7-156-15,-1-11-125 16,2-14-77-16,-2-14-134 16</inkml:trace>
  <inkml:trace contextRef="#ctx0" brushRef="#br0" timeOffset="58202.123">16075 6353 573 0,'0'0'105'0,"0"0"39"0,0 0-7 16,-35-21-18-16,17 24-55 16,1 7-21-16,0 8-9 15,0 10-4 1,1 4-20-16,5 4-5 0,6 2-3 15,5-2 2-15,0-5-4 0,10-7 1 16,3-8 2-16,4-8-3 0,4-8 0 16,-1-9 4-16,-2-9-1 15,-1-7 2-15,-2-7-1 16,-6-3 0-16,-5-4-2 16,-4-1 3-16,-4-4 51 15,-10-1 16-15,-6-1-25 16,-3 1-3-16,1 4-12 15,0 6-18-15,2 9 63 16,8 10-7-16,5 11-21 0,7 6-20 16,1 15-35-16,9 8-10 15,4 7 13-15,6 7 5 0,2 5-3 16,4 2 4-16,2 0-47 16,-3 0-137-16,-5-2-123 15,-8-1-337-15</inkml:trace>
  <inkml:trace contextRef="#ctx0" brushRef="#br0" timeOffset="60192.815">16093 6943 919 0,'0'0'247'0,"17"-44"-220"0,4 9-29 0,9-6 44 0,7-3-17 15,4-3-19-15,1 2-3 0,-1 5-3 16,-3 7-7 0,-8 7-74-16,-8 11-77 0,-10 8-114 0,-12 7-256 15</inkml:trace>
  <inkml:trace contextRef="#ctx0" brushRef="#br0" timeOffset="60538.487">16223 6987 577 0,'0'0'336'16,"16"34"-317"-16,-6-10 44 15,3 6 21-15,1 1-39 0,0 0-13 16,-1-2-6-16,-3-6-6 16,1-3-3-16,-4-9 17 15,0-4 4-15,-1-7 6 16,-2-3 32-16,0-8 36 16,-1-6-39-16,-1-5-38 0,1-5-18 15,0-2 3-15,4-2-8 16,-1 4-3-16,5 2-2 15,2 4 2-15,4 9-4 16,1 4-1-16,1 8-6 0,-1 0-1 16,1 11 4-16,-3 8-3 15,-2 6-24-15,-6 6-83 16,-6 2-141-16,-4 3-340 16</inkml:trace>
  <inkml:trace contextRef="#ctx0" brushRef="#br0" timeOffset="61760.859">16488 6087 1230 0,'0'0'112'0,"0"0"-53"0,0 0-28 15,35-16-14-15,-8 13-8 0,5-1-2 16,4 3-3-1,-3-1-1-15,-2 2-1 0,-3 0-80 16,-4 3-75-16,-10 2-102 16,-7 0-198-16</inkml:trace>
  <inkml:trace contextRef="#ctx0" brushRef="#br0" timeOffset="61951.651">16611 5833 962 0,'0'0'141'0,"0"0"-18"16,-25 33-82-16,21 5-24 15,4 10-2-15,0 8-2 0,4 5-8 16,3-3 1-16,3-8-7 16,4-8-145-16,0-13-110 15,0-15-106 1</inkml:trace>
  <inkml:trace contextRef="#ctx0" brushRef="#br0" timeOffset="62280.687">16720 5610 1126 0,'0'0'157'15,"0"0"-106"-15,7 33-37 0,7-1 52 16,0 6-18-1,3 2-27-15,-1-1-14 0,2-6-5 0,-2-5 2 32,-1-7-2-32,-2-7-1 0,-3-6 3 0,-2-8 0 31,-4-4 4-31,0-10 38 0,-1-5 13 16,-1-4-36-1,3-2-13-15,1-1-2 0,2 4-4 16,4 3-1-16,4 6-2 15,0 4 2-15,1 8-3 16,2 2-5-16,-2 9 5 0,-1 5-1 16,-4 8-32-16,-4 2-116 15,-7 5-127-15,-3 1-329 16</inkml:trace>
  <inkml:trace contextRef="#ctx0" brushRef="#br0" timeOffset="63813.907">14413 7988 897 0,'-13'-51'25'0,"-3"0"-11"0,-1 3 38 0,1 5 23 0,0 11-20 15,1 11 17-15,0 16 13 16,1 10-28-16,2 17-57 16,2 8-4-1,1 8 3-15,5 4 2 0,4-2 0 0,0-6-2 16,7-8-11-16,5-8-3 15,2-12 3-15,5-5 5 16,0-1 3-16,-2-6 3 16,0 1-1-1,-1 0 2-15,-1 4-1 0,-3 1 0 0,1 8 0 16,-1 5-5-16,0 4 7 16,-1 4-2-1,1 3 0-15,-2 2 1 0,0-2-1 16,-1-3 0-16,1-3 7 0,-2-8 20 15,1-5 5-15,-1-5-3 16,2-10 9-16,0-5 29 31,0-7-35-31,0-2-25 0,0-3-2 0,-5-4-16 0,-2-2-72 32,-3-2-53-32,-7-3-84 0,-6-4-123 0,-6 0-328 31</inkml:trace>
  <inkml:trace contextRef="#ctx0" brushRef="#br0" timeOffset="64748.34">14447 7686 815 0,'0'0'105'16,"0"0"-26"-16,2 28-68 15,10-6 14-15,3 2 4 16,3 0-14-16,4-3-9 16,-4-4 0-16,1-4-4 0,-6-6 0 15,-1-7 1-15,-7-3 5 16,-2-8 94-16,-3-4 3 15,-1-5-42-15,-4-3-9 16,1 0-16-16,-2-1-13 0,4 6-10 16,2 2-4-16,0 8-7 15,7 7-7-15,4 3-11 16,1 8 6-16,4 4 7 16,1 2-47-16,0-2-61 15,-3-5-30-15,-1-3-11 0,-1-5 128 16,-5-3 22-16,1-9 3 15,-6-6 46-15,0-4 21 16,-2-5-8-16,0-4-7 0,-4-2 3 16,-3 0-10-16,2 3-13 15,-1 6-10-15,2 6 15 16,3 9-3-16,-1 8-5 16,2 9-19-16,0 9-23 15,2 7 7-15,1 2 6 16,5 0-2-16,1-4-37 15,2-6-45-15,1-9 1 0,0-8 11 16,-1-8 24-16,-1-9 3 16,-3-4 2-16,-3-6 20 15,-4-2 19-15,0-3 4 16,-4 1 35-16,-1 1 29 0,1 0 6 16,3 4 9-16,1 5-11 15,3 4-21-15,7 7-24 16,2 8-22-16,4 2-6 15,1 10-3-15,1 8 4 0,-1 6-19 16,-4 5-53-16,-3 1-25 16,-3-3-57-16,-4-6-17 15,-2-4 158-15,-1-11 15 16,0-6 45-16,0-10 88 16,0-6-124-16,2-4-7 15,3-3-2-15,4-1-2 0,1 1 0 16,-1-1 1-1,1 4-2-15,-1-2 4 0,-2 2-2 16,0 2 0-16,-6 0 2 16,0 0 0-16,-1 1 7 0,-1-2 34 15,-3 2 8-15,-1 2-1 16,0 2 1-16,0 3 15 16,3 4-5-16,2 5-1 0,0 3-27 15,1 10-39 1,8 6-5-16,2 8 7 15,3 4 8-15,4 5-5 0,2 0 2 16,0-3 2-16,1-2-3 16,-4-5 0-16,-3-3 0 15,-4-3-2-15,-6 1 3 16,-4 0 2-16,-2 2 4 0,-8 1 21 16,-3 1 6-16,-3 1-16 15,2 0-11-15,-2-4-4 16,5-4-3-16,4-5 3 0,1-4-55 15,4-8-116-15,2-2-111 16,0-13-241-16</inkml:trace>
  <inkml:trace contextRef="#ctx0" brushRef="#br0" timeOffset="64922.032">15133 7225 1066 0,'0'0'256'0,"0"0"-176"0,0 0-37 0,0 0-37 15,0 0-105 1,0 0-93-16,0 0-251 0</inkml:trace>
  <inkml:trace contextRef="#ctx0" brushRef="#br0" timeOffset="65049.259">15215 7420 1059 0,'0'0'378'16,"0"0"-239"-16,0 0-49 15,0 0-71-15,0 0-18 16,0 0-32-16,0 0-217 0,-15-25-341 16</inkml:trace>
  <inkml:trace contextRef="#ctx0" brushRef="#br0" timeOffset="65750.075">14417 8761 1248 0,'25'-29'-18'0,"11"-12"8"0,13-16 10 0,16-13 0 16,12-15 2-16,9-12 0 15,7-6 12-15,2 0 1 0,-2 4-11 16,-10 10 2 0,-15 12 0-16,-16 20-4 15,-15 18 0-15,-22 14 4 16,-12 15 9-16,-8 10 65 0,-12 10-74 15,-5 10-12 1,-4 3-111-16,-9 0-176 0,-1-3-569 0</inkml:trace>
  <inkml:trace contextRef="#ctx0" brushRef="#br0" timeOffset="66194.562">13852 5969 542 0,'0'0'21'0,"-10"-39"107"0,5 28 41 0,4 8-36 16,1 7-1-16,8 15-104 0,3 9-5 15,10 7 16-15,3 8-22 16,6 4-12-16,5 0 4 16,0-4-65-16,-3-5-199 15,-4-7-212-15</inkml:trace>
  <inkml:trace contextRef="#ctx0" brushRef="#br0" timeOffset="67001.242">14033 5844 888 0,'-13'-28'174'0,"3"13"-46"16,0 12-52-16,3 7-17 15,2 14-61-15,-1 8-2 16,0 9 6-16,2 5-1 15,1 3-3-15,2-2-51 0,1-6-13 16,4-6 42-16,7-6 23 16,6-9-4-16,5-6 8 15,6-5 2-15,6-3-2 16,3-7 2-16,1-6-65 16,-1-7-68-16,-2-6-1 0,-4-5 27 15,-7-1 67-15,-5-5 35 16,-9-1 15-16,-5-1 88 15,-7 1 15-15,-8 0-1 16,-9 1-14-16,-2 2-31 16,-5 2-51-16,2 10-14 15,2 7 3-15,4 14 40 0,5 13 15 16,9 12-61 0,4 13-10-16,3 6 7 0,9 2-1 15,8-7-1-15,4-9-4 16,6-11-82-16,1-11 26 15,-2-11 38-15,-2-13 1 0,-7-6 23 16,-5-7-1-16,-7-2 1 16,-4 0 7-16,-4-2 37 15,-1 4 7-15,-3 5-17 16,-2 7-23-16,3 6-4 16,3 11 7-16,0 4-3 0,6 10-29 15,5 0 16-15,2 2 0 0,2-5 2 16,1-6-35-1,-1-3-13-15,0-12 23 0,-5-6 15 16,-4-4 9-16,-2-4 1 16,-4 0 1-1,-2-1 3-15,-3 3 55 0,-2 4-11 16,1 6-18-16,0 6 9 0,3 8 5 16,3 13-23-1,0 10-31-15,9 10 4 0,5 12 7 16,5 8-4-16,4 5 2 0,3 1 0 15,0 1-80 1,-3-6 3-16,-5-6 29 16,-4-10 41-16,-9-6 5 15,-5-9 11-15,-4-9 62 0,-8-5-13 16,-5-9-41 0,-1-4-9-16,-2-12 0 0,2-6-5 15,1-10 1-15,4-5 1 0,4-2-5 16,5-2-1-1,4 1-1-15,6 1-9 0,4 2-131 16,0 0-139-16,1 2-449 16</inkml:trace>
  <inkml:trace contextRef="#ctx0" brushRef="#br0" timeOffset="67134.383">14655 5444 1405 0,'0'0'159'0,"0"0"-59"0,0 0-82 16,0 0-17-16,0 0-19 0,0 0-143 16,0 0-75-16,0 0-160 15</inkml:trace>
  <inkml:trace contextRef="#ctx0" brushRef="#br0" timeOffset="67253.379">14734 5586 496 0,'0'0'763'16,"0"0"-617"-16,0 0-63 15,0 0-65-15,0 0-16 16,0 0-32-16,-12-40-197 16,2 20-287-16</inkml:trace>
  <inkml:trace contextRef="#ctx0" brushRef="#br0" timeOffset="67796.083">15163 5180 861 0,'-26'-31'136'16,"-3"-2"-9"-16,0 2 2 15,1 5-71-15,1 7-9 16,3 12 19-16,6 11-3 0,5 18-38 16,2 12-26-16,8 9-3 15,3 8 4-15,12 2-3 16,3-7 0-16,9-11 3 15,3-12-4-15,1-11-12 16,0-14 6-16,-3-18 7 0,-4-8 5 16,-5-10 4-16,-7-8-4 15,-7-4 1-15,-7-3-2 16,-11-1 0-16,-8-4 35 16,-2 3 6-16,-3 4-9 15,2 10-6-15,6 8 15 16,7 15 8-16,8 16 1 15,6 14-41-15,10 19-30 0,10 10 16 16,8 11 1-16,9 6 2 16,5-1-4-16,4-7-96 0,1-10-73 15,-6-9-72 1,-6-15-16-16,-8-11-136 16</inkml:trace>
  <inkml:trace contextRef="#ctx0" brushRef="#br0" timeOffset="67956.706">15283 4905 910 0,'-16'-35'182'16,"6"7"62"-16,8 8-69 0,7 10-67 16,12 10-76-1,7 2-29 1,9 9 0-16,5 4 0 0,3 2-2 16,-5-1-3-16,0 2-87 15,-6-4-67-15,-8-3-52 16,-8-5-95-16,-6-6-136 15</inkml:trace>
  <inkml:trace contextRef="#ctx0" brushRef="#br0" timeOffset="68094.647">15499 4788 516 0,'-24'-37'126'15,"0"3"8"-15,4 5 13 0,2 8 2 0,6 12 34 16,4 10-53-16,6 19-111 31,2 11-30-31,2 13 10 16,6 8 1-16,4 6 1 0,2-4-153 15,3-6-215-15</inkml:trace>
  <inkml:trace contextRef="#ctx0" brushRef="#br0" timeOffset="68459.343">15613 4553 958 0,'-17'-48'67'0,"-2"10"120"15,2 15-8-15,5 19-57 0,3 15-78 16,1 17-46-16,4 11-1 16,4 6 3-16,2 0-1 15,8-6 2-15,8-9 0 16,2-13-16-16,5-11-8 16,2-11 16-16,-5-11 8 0,-1-11 4 15,-7-4 0 1,-7-6 1-16,-7-4 15 0,-7-4 33 15,-8-1 9-15,-5-2-25 16,0 6-20-16,2 7-10 0,4 7 3 16,4 13 26-16,4 11-8 15,6 12-25-15,6 14-26 16,5 9 18-16,5 7 5 16,4 8-2-16,5 4-62 0,-1-2-60 15,-1-1-80-15,-4-3-97 16,-6-6-204-16</inkml:trace>
  <inkml:trace contextRef="#ctx0" brushRef="#br0" timeOffset="68635.127">15683 4900 1290 0,'0'0'173'0,"14"-38"-96"15,4 8 10-15,7-5-38 0,4-4-36 16,4 1-5-16,-3 1-4 15,-1 6-4-15,-4 5-30 16,-5 11-93-16,-10 8-68 16,-10 7-134-16,-6 9-487 0</inkml:trace>
  <inkml:trace contextRef="#ctx0" brushRef="#br0" timeOffset="69093.943">15741 5055 959 0,'0'0'225'0,"0"0"-90"16,0 0-16-16,0 0-115 16,10 46 3-16,11-5 25 15,0 6-13-15,2 4-10 0,-1-3-6 16,1-4 0-16,-5-9 0 16,-1-7-3-16,-4-10 0 15,-5-9 2-15,-4-11 6 16,1-12 111-16,-4-10 4 15,1-7-78-15,0-10-24 0,1-4-5 16,3-1-7 0,3 4-3-1,1 4-3-15,3 9-2 0,4 10 0 0,4 10-2 16,0 9-5-16,1 5 3 16,0 9 2-16,0 5-1 0,-2 4 2 15,-3 4-28-15,-6 3-88 16,-5 2-56-16,-6-1-194 15</inkml:trace>
  <inkml:trace contextRef="#ctx0" brushRef="#br0" timeOffset="73243.95">13470 5315 979 0,'-3'-28'28'0,"1"7"46"0,4 8 41 0,11 11-54 15,4 7-47-15,3 12 2 0,5 10 4 16,-1 5-9-16,1 3-7 15,-2-2 1-15,-3-6-3 16,-5-6 1-16,-5-10-2 16,-3-11 7-16,-5-8 117 15,-2-11 44-15,0-8-87 16,-6-9-45-16,0-2-13 0,-1-7-12 16,-1 1-7-16,3 2-4 15,0 4 0-15,2 6-7 16,3 8-45-16,3 9-26 0,5 9-51 15,3 6-58-15,2 4-24 16,2 5-37-16,-1-2-173 16</inkml:trace>
  <inkml:trace contextRef="#ctx0" brushRef="#br0" timeOffset="73939.849">13772 5039 574 0,'0'0'239'0,"0"0"-63"15,0 0 12-15,0 0-50 16,0 0-94-16,0 0-46 15,-22 31 0-15,20-2 4 16,2 1-1-16,0-5 2 0,6-3-2 16,3-11-4-16,2-8-9 15,2-7 6-15,-1-11 6 16,-2-5 4-16,-2-5-2 16,-1 0 0-16,-4 2 0 0,-2 4 3 15,-1 5 23 1,1 6 12-16,1 6-17 15,1 4-22-15,4 6-17 0,1 4 14 16,5 0 1-16,2 0-70 0,1-2-31 16,-5-6-23-16,-1-4 45 15,-3-7 77-15,-4-6 13 16,-3-7 42-16,-3-5 8 16,-2-4 0-1,-4-3 0-15,-1-6 4 0,-1-3-6 16,-1-5-14-16,-2 1-11 0,2 4-12 15,2 6-12 1,3 12 0-16,2 13 24 0,3 14-9 16,2 19-36-1,1 11 4-15,6 10 7 0,5 5-6 0,2-2-75 16,6-7 3-16,2-11-23 16,2-12 54-1,-2-10 36-15,-2-7 11 16,-4-12 3-16,-5-6 1 15,-3-4 3-15,-6-3 1 16,-2-2 14-16,0 2 1 0,0 4-6 16,-1 6 3-16,0 5 8 15,1 10-10-15,6 2-23 0,1 8-1 16,3 2 6-16,3 2 3 0,-2-4-1 16,-1-2-9-16,1-6-29 31,-6-2 24-31,1-8 16 0,-3-6 5 15,-2-4-2-15,1-3 18 0,-2-2-1 16,0 0-9-16,1 3 1 16,1 3-10-1,-1 7-4-15,3 5-1 16,2 5-8-16,0 10-30 16,3 5-10-16,3 3-44 0,2 2-89 15,-1-3-99-15,-1-6-173 16</inkml:trace>
  <inkml:trace contextRef="#ctx0" brushRef="#br0" timeOffset="74162.094">14199 4792 200 0,'0'0'334'0,"12"-43"-149"0,-7 15 2 0,-4-3-51 16,-1-4-31-16,0-1-8 15,-1 3-35-15,-5 3-14 16,2 4-9-16,-2 6 15 16,0 12 16-16,-2 8-19 0,1 16-41 15,4 9-20-15,-2 6 9 16,2 6 0-16,3-2 1 15,6-4 1-15,6-7-3 16,3-8-1-16,4-10 0 0,2-6-4 16,3-5-22-16,-3-8-8 15,-2-5-20-15,-4-4-59 16,-3-4-70-16,-4-2-212 16</inkml:trace>
  <inkml:trace contextRef="#ctx0" brushRef="#br0" timeOffset="74305.613">14340 4412 1251 0,'0'0'149'0,"0"0"-4"0,0 0-111 15,0 0-37-15,0 0-34 16,0 0-125-16,0 0-127 16,33 12-319-16</inkml:trace>
  <inkml:trace contextRef="#ctx0" brushRef="#br0" timeOffset="74434.953">14434 4566 1260 0,'0'0'161'0,"0"0"-25"0,0 0-89 15,0 0-36-15,0 0-13 16,0 0-41-16,-11-29-151 16,7 18-202-16</inkml:trace>
  <inkml:trace contextRef="#ctx0" brushRef="#br0" timeOffset="74956.279">14676 4089 353 0,'0'0'314'16,"8"-33"-303"-16,-8 17 152 0,-2 2-53 15,-5 3-37-15,-6 6-10 16,-5 5-39-16,-3 8-21 15,0 10-2 1,4 7-3-16,4 1 2 16,7 2 2-16,6-3 13 0,10-10-10 0,7-5-3 15,5-10 0-15,1-10-1 16,0-11 5 0,-3-9-1-16,-4-8 0 15,-4-4 1-15,-8-1 36 0,-4-1 72 16,-7-1 13-16,-8 3-8 15,-4 2-36-15,1 5-21 16,1 8-33-16,0 5 2 16,8 12 12-16,6 10-22 15,3 20-25-15,9 9-13 16,6 12 13-16,7 7 7 0,4 4-4 0,6-3-98 31,3-8-67-31,2-9-62 0,-4-14-60 16,-2-11-94-16</inkml:trace>
  <inkml:trace contextRef="#ctx0" brushRef="#br0" timeOffset="75115.602">14866 3742 658 0,'-9'-30'491'0,"3"8"-310"16,6 10-38-16,10 8-51 15,8 4-88-15,5 9-4 16,5 3-1-16,4 2 4 0,0-1-29 15,1 1-116-15,-2-5-65 16,-6-6-125-16,-4-3-415 16</inkml:trace>
  <inkml:trace contextRef="#ctx0" brushRef="#br0" timeOffset="75275.242">14999 3486 1042 0,'0'0'196'0,"-32"4"-35"0,23 20-125 15,6 16-42-15,-1 12 5 16,4 11 1-16,0 5 1 16,7-2-124-16,2-8-211 15,4-13-314-15</inkml:trace>
  <inkml:trace contextRef="#ctx0" brushRef="#br0" timeOffset="75640.186">15209 3250 1182 0,'0'0'63'15,"-31"-33"61"-15,16 41-41 16,2 18-53-16,1 12-41 16,7 7 9-16,3 5 6 0,4-6-4 15,8-9-54-15,6-12 28 16,5-13 15-16,4-12 3 15,-3-13 3-15,-1-9 3 16,-6-8-1-16,-5-3 3 16,-7-5 2-16,-5-2 6 15,-10-6 48-15,-3 0 13 0,-5 0-10 16,0 4-25-16,3 6-5 16,3 10 14-16,5 11 26 0,7 16-29 15,2 10-32 1,8 13-42-16,5 13 31 15,4 7 3-15,4 6 1 0,2 4-2 16,-1-3-121 0,2-4-74-16,-4-7-125 15,-4-7-268-15</inkml:trace>
  <inkml:trace contextRef="#ctx0" brushRef="#br0" timeOffset="75829.284">15261 3678 1368 0,'0'0'114'0,"0"0"-77"0,25-48-6 16,-2 18-13-16,7-6-15 0,3-1-1 15,1 1-4-15,-3 6-5 32,-5 7-126-32,-6 12-27 0,-10 11-6 0,-6 9-111 15,-5 13-321-15</inkml:trace>
  <inkml:trace contextRef="#ctx0" brushRef="#br0" timeOffset="76147.542">15404 3689 1023 0,'0'0'108'16,"0"0"36"-16,0 0-97 15,-8 36-46-15,15-11 6 16,0 7 24-16,1 1-24 15,4 1-3-15,1-2-1 0,-1-7-4 16,1-5 4-16,-3-6-1 16,-2-6-3-16,-1-7 4 15,-3-5 15-15,-1-9 92 16,2-6-25-16,0-5-44 16,2-1-15-16,0-1 6 0,0 1 0 15,3 3-12-15,0 5-9 16,2 3-6-16,2 8-3 15,-1 6-4-15,0 3-6 16,1 10 4-16,-2 7-1 0,-5 4-74 16,-2 5-68-16,-5-1-110 15,-2-2-253-15</inkml:trace>
  <inkml:trace contextRef="#ctx0" brushRef="#br0" timeOffset="80342.457">16638 12846 723 0,'0'0'282'0,"-36"-35"-277"0,14 29 83 0,-2 6-7 16,-1 16-56-16,0 11-23 15,0 10 0-15,4 8 0 16,7 0-3-16,10-1 4 0,4-6-2 16,13-9-5-16,8-10 5 15,7-12 2 1,2-7 2-16,2-13 0 0,-2-9-3 16,-4-9 2-16,-4-9 1 0,-4-2 2 15,-6-5 54-15,-4-6 19 16,-8-3-9-16,0-2-10 15,-7 0-22-15,-2 4-24 16,3 5-8-16,-2 12 5 0,4 11 43 16,2 14-7-16,1 12-26 15,0 15-40-15,1 11 12 16,0 12 4-16,4 9 2 16,1 5 3-16,4 2-4 0,1-2-19 15,2-4-105-15,0-7-77 16,-1-9-69-16,-1-10-167 15</inkml:trace>
  <inkml:trace contextRef="#ctx0" brushRef="#br0" timeOffset="80692.189">16836 12378 1010 0,'0'0'12'0,"4"-40"106"15,0 32-29-15,0 4-54 32,4 4-25-32,1 4-10 0,-2 8-4 15,0 5 5-15,-1 6 1 16,-3 3-5-16,-3 4-35 16,-6-1-10-16,-3-4 21 15,1-2 26-15,-2-6 2 16,3-5 38-16,0-4 53 0,7-3-29 15,2-5-37-15,10 0-17 16,4-7 26-16,5-1 35 16,4-2-45-16,0-2-18 15,1 1-3-15,-5 4-2 0,-7 2-3 16,-4 5 2-16,-4 0-69 16,-6 9-70-16,-2 1-46 15,-5 1-252-15</inkml:trace>
  <inkml:trace contextRef="#ctx0" brushRef="#br0" timeOffset="81088.221">17055 12819 953 0,'0'0'69'0,"0"0"73"0,0 0-42 0,0 0-18 0,40-6 34 15,-11-1-44-15,5-2-43 16,7-3-20-16,1-1-5 16,-1-2-4-16,-1 2 5 15,-7 0-66-15,-7 5-53 0,-9 0-43 16,-10 4-90-1,-7 0-148-15</inkml:trace>
  <inkml:trace contextRef="#ctx0" brushRef="#br0" timeOffset="81262.911">17230 12656 919 0,'0'0'110'15,"0"0"24"-15,-21 33-44 0,18-8-33 16,3 6 18-1,0 4-33 1,0 3-29-16,4 1-7 0,3 1 1 0,-2 0-31 16,1-7-181-1,-4-7-177-15</inkml:trace>
  <inkml:trace contextRef="#ctx0" brushRef="#br0" timeOffset="81787.199">17662 12497 1064 0,'0'0'14'0,"10"-28"19"15,0 18 63-15,3 1-33 16,2 2-23-16,1 4-28 15,1 3-11-15,1 4 3 16,-2 10-6-16,-4 8 0 0,-5 7 5 16,-7 9-2-16,-7 6-7 15,-6 3-32-15,-6-3-19 16,-3-4 39-16,4-7 17 16,5-10 2-16,5-9 64 15,8-8-15-15,7-6-33 0,9-1 18 16,8-10 53-16,8-4-52 15,0-4-23-15,5-3-11 16,-2 1 2-16,-3 1-1 16,-2 7-3-16,-9 3 1 0,-2 5-29 15,-4 5-106-15,-3 2-105 16,-3 2-174-16</inkml:trace>
  <inkml:trace contextRef="#ctx0" brushRef="#br0" timeOffset="82168.993">18177 12450 892 0,'0'0'110'0,"0"0"80"16,-28-10-142-16,16 26-50 16,-5 8 2-16,4 5 7 15,2 4 0-15,6 1-4 0,5-5-1 16,8-4 1-16,10-8-3 15,2-10 3-15,2-7 0 16,1-10 0-16,-2-9 4 16,-4-5-1-16,-3-5 1 15,-5-4 41-15,-4-4 22 0,-5-2 3 16,-3-4-22 0,-3 1-21-16,-3 1-12 0,2 6-8 15,1 7-1-15,1 10 45 16,3 12 1-16,2 9-33 15,0 13-47 1,0 9 18-16,3 8 5 0,3 8 5 0,-2 4-3 16,4 3-28-16,2-3-100 15,0-6-114-15,0-7-143 16,1-12-469-16</inkml:trace>
  <inkml:trace contextRef="#ctx0" brushRef="#br0" timeOffset="82475.849">18385 12294 777 0,'7'-38'98'16,"0"5"116"-16,0 10-69 15,2 7-50-15,-1 6-28 0,3 6-39 16,-3 4-25-16,1 4-6 16,-1 7 1-16,-3 6-2 0,-4 2-11 15,-3 3-49 1,-6 1-5-16,-3 1 2 0,-2-3 51 15,3-3 17-15,2-5 3 16,4-4 50 0,4-5 3-16,4-3-28 0,8-1 11 15,6-4 25-15,6-1-23 16,1-5-27-16,2 0-4 16,-2 2-9-16,-4 1-1 0,-5 2 2 15,-6 3-18 1,-7 2-99-16,-3 4-94 15,-9 6-29-15,-7 1-157 16</inkml:trace>
  <inkml:trace contextRef="#ctx0" brushRef="#br0" timeOffset="82740.748">17956 12958 1253 0,'0'0'1'0,"48"0"-3"16,-4-15 105-16,13-5-70 15,5-6-2-15,0-2-5 16,-5 1-7-16,-6 3 23 0,-13 4-7 16,-8 5-4-16,-12 5-3 15,-6 4-6-15,-7 2-1 16,-4 4-13-16,-1 0-6 15,-7 8-21-15,-5 3-109 0,-5 4-94 16,-5 0-183 0</inkml:trace>
  <inkml:trace contextRef="#ctx0" brushRef="#br0" timeOffset="83280.995">18187 13175 910 0,'0'0'3'0,"0"-44"22"0,2 30 107 0,2 9-51 16,-1 5 7-16,-2 13-42 0,1 10-8 15,-2 8 33-15,2 8-29 16,2 7-27-16,1 3-7 15,0-1 0-15,2-2-4 16,1-7 4-16,3-5-2 0,-1-9 2 16,0-7 10-1,0-10 5-15,0-7 7 16,0-4 11-16,-2-11 27 16,3-6-22-16,-2-5-20 0,3-3-11 0,1 2 0 15,1 1 5-15,3 2-6 16,3 6-4-1,-2 6-5-15,1 4-5 0,0 7 1 16,-2 9-5 0,-3 7 0-16,-5 10-10 15,-8 6-98-15,-3 6-86 0,-13 1-192 0</inkml:trace>
  <inkml:trace contextRef="#ctx0" brushRef="#br0" timeOffset="87108.439">15855 12966 661 0,'-1'-28'73'0,"-2"3"76"0,3 2 29 0,6 3-65 16,2 1-23-16,4 2-36 15,4 2-15-15,4 2-14 16,3 2-16-16,1 4-4 16,2 7-5-16,-2 3-2 0,-3 9 0 15,-5 8 0-15,-5 9 0 16,-5 9 6-16,-6 4-3 16,-4 8 1-16,-11 4 1 15,-2-2-4-15,-1-3 2 16,1-7 0-16,3-7-3 0,4-9 4 15,6-8 39-15,4-8-16 16,10-6-10 0,7-4-2-16,8-10 30 0,5-4 17 15,5-6-39-15,2-2-7 0,-1-4-5 16,-3 2-9-16,-5 5 5 16,-8 3 0-16,-7 5-2 15,-4 4 7-15,-7 3-2 16,-2 4-2-16,-2 8-7 15,-6 4-20-15,-1 1-139 0,-5-3-250 16</inkml:trace>
  <inkml:trace contextRef="#ctx0" brushRef="#br0" timeOffset="89081.469">15349 12856 847 0,'-5'-40'6'0,"5"-1"-7"0,12 3 2 0,10 2 9 15,7 4-3-15,1 4 2 16,3 4-2-16,-1 8-6 16,0 6 1-16,-7 8-4 15,-2 5 4-15,-4 11-2 16,-6 8-111-16,-7 4-129 0</inkml:trace>
  <inkml:trace contextRef="#ctx0" brushRef="#br0" timeOffset="89445.589">15431 12775 703 0,'0'0'40'15,"-4"40"-39"-15,2 7 72 0,2 19 5 16,1 22-27-16,4 21 3 16,4 15-19-16,2 6-21 15,5-3-9-15,4-13-2 16,6-14 16-16,5-20 63 16,4-19-1-16,9-16-9 0,4-15-12 15,5-14-12-15,5-12-7 16,0-8 2-16,2-16-9 15,0-8-11-15,0-5-14 16,-5-5-3-16,-3 0-1 0,-9 2-2 16,-7 5 1-16,-11 6-1 15,-8 7-2-15,-10 6 2 16,-7 9-1-16,-6 3-36 16,-9 5-88-16,-7 1-166 15,-4-5-385-15</inkml:trace>
  <inkml:trace contextRef="#ctx0" brushRef="#br0" timeOffset="90171.186">18760 12061 1070 0,'0'0'3'0,"0"0"0"0,0 0 23 16,19-29-13-16,1 15 0 0,5-2 9 16,2-1-6-16,0-1-10 31,-2 3-1-31,-5 0 2 0,-1 4-2 16,-6 3 11-16,-3 3 26 0,-2 3 2 0,-3 4-24 15,-1 11-17-15,-1 10 10 31,2 15 21-31,0 13 3 16,0 10-9-16,2 10-9 0,2 6-9 0,2 7 0 16,6 1-7-1,-3 1 0-15,4 2 10 16,0-5 0-16,-3-4-5 16,-2-6 5-16,-4-7 4 15,-3-8 7-15,-3-8 2 0,-3-5 0 16,-2-9 12-16,-8-7 2 15,-4-7-1-15,-6-5-1 16,-8-8-13-16,-4-1-15 16,-6-5-3-16,0-2-6 0,-2-1 1 15,1-3-46 1,3-6-84-16,1-3-150 0,5-8-207 16</inkml:trace>
  <inkml:trace contextRef="#ctx0" brushRef="#br0" timeOffset="91276.275">19540 12319 1032 0,'0'0'224'0,"15"-28"-221"0,-12 24 35 0,-1 4 31 15,-2 7-50-15,-6 8-4 0,-8 8 21 16,-3 9-17-16,-6 7-13 16,-3 4-3-16,-4 5 2 15,2-2-3-15,1-4 0 16,5-7 0-16,6-8-3 16,4-9 2-16,7-8 3 0,5-7-3 15,5-3 15-15,10-3 3 16,7-5 7-16,8 0 2 15,4 1-25 1,4 1-3-16,2 1 4 16,0 3-5-16,-4 2-67 0,-4 0-80 0,-4 3-125 15,-7-1-263-15</inkml:trace>
  <inkml:trace contextRef="#ctx0" brushRef="#br0" timeOffset="91835.318">20059 12028 1410 0,'0'0'1'0,"-21"27"-19"0,14 4 13 0,5 6 20 15,1 4-11-15,1 3 2 16,0 2-5 0,-1-1 3-16,1-5 0 0,-2-6-30 15,1-7-12-15,1-9 25 16,0-11 12-16,0-7 6 15,1-5 18-15,5-5-21 16,4-3 2 0,6 1 2-16,5-1-6 0,4 3 4 15,5 2-4-15,2 3-1 0,-1 3 2 0,-3 2-1 16,-5 0-1 0,-5 0 2-16,-6 2-3 15,-5 0 1-15,-5-2 2 0,-2-2 9 31,0-5 76-31,-1-5-52 0,-2-4-6 0,-1-2 18 16,2-1-12 0,2-2-15-16,0 5-8 15,0 2-1-15,2 8-5 16,5 6-1-16,-1 8-15 16,1 13 3-16,0 9 9 15,3 9-4-15,0 8-81 0,3 1-76 16,3 0-104-16,2-7-199 15</inkml:trace>
  <inkml:trace contextRef="#ctx0" brushRef="#br0" timeOffset="92212.074">20581 12413 807 0,'4'-41'177'16,"-3"0"-82"-16,-1 4 44 15,0 5-41-15,-4 11 3 0,-4 15-30 16,-5 9-20-16,-2 15-50 15,-2 10-6-15,1 5 7 16,3 4-4-16,5-3 1 16,8-4 4-16,1-10-8 0,8-4-12 15,5-11-5-15,3-7 13 16,1-11 13-16,-2-8-2 16,0-8 0-16,-1-6 2 15,-4-4 0-15,-2-7 26 16,-4-7 25-16,-4-3-2 0,-1-1-22 15,-1 5-17-15,-4 7-10 16,1 11 7-16,0 18 40 16,2 16-7-16,0 13-37 15,2 16-20-15,0 10 10 0,0 8 3 16,4 3 1-16,4-1-15 16,2-5-99-16,3-6-56 15,1-11-79-15,1-10-78 16,0-9-205-16</inkml:trace>
  <inkml:trace contextRef="#ctx0" brushRef="#br0" timeOffset="92553.195">20830 11924 999 0,'4'-37'130'16,"2"8"90"-16,1 10-92 15,2 5-55-15,0 9-28 0,1 5-36 16,0 3-11-16,0 9-1 15,-3 10-1-15,-3 5 4 16,-1 3-2-16,-3 2-25 16,-1-2-8-16,-4-3 27 0,3-7 6 15,-1-5 5-15,3-3 27 16,5-5-3-16,10-6-3 16,8-1 18-16,7-10 29 0,6-3-38 15,2-7-20 1,-1-3 4-16,0 0 7 0,-10 0-4 15,-6 3 3-15,-6 3-8 16,-5 3 4-16,-9 4 8 0,-2 3-9 16,-12 1-12-16,-5 6-6 15,-4 0-9-15,-8 9-85 16,-7 1-101 0,-6 0-240-16</inkml:trace>
  <inkml:trace contextRef="#ctx0" brushRef="#br0" timeOffset="110576.716">8535 9943 678 0,'0'0'19'0,"0"0"-9"0,0 0 30 0,0 0 65 16,0 0-31-16,0 0-30 16,0 0-37-16,0 0 6 15,-1-2 12-15,9 11-5 16,3-1-3-16,3-2-4 16,2-3 11-16,3-3 15 15,1 0 4-15,3-8-14 0,-2-2-9 16,1-4-11-16,-2 0-1 15,-2-2-6-15,-4 2 1 0,-1 2-2 16,-3 1-1-16,0 6 0 16,2 2 1-16,0 3 0 15,2 4 1-15,2 6-1 16,4 3 1-16,2 3 1 16,-1-1-1-16,3-2-3 0,1-5 4 15,-1-3 0-15,-1-5 4 16,-1-5 35-16,0-8 20 15,0-2-25-15,-4-5-6 16,0-1-8-16,-2-1-2 0,-2 3-7 16,-1 2 1-16,-3 3 1 15,-1 3-2 1,-3 3-7-16,-2 4-1 0,-1 4-6 16,1 4-4-1,-1 12-36-15,0 9-78 0,1 5-61 0,1 1-182 16</inkml:trace>
  <inkml:trace contextRef="#ctx0" brushRef="#br0" timeOffset="111161.308">10233 9749 772 0,'0'0'52'0,"-19"31"-3"0,19-13 37 0,4-1-54 16,9-5-13-16,8-5 19 16,4-7 28-16,5-1-11 15,2-9-31-15,0-4-13 16,-3-2-6-16,-3-1 1 15,-3 0-5-15,-6 2 3 16,-3 2-1-16,-3 1-4 0,1 6 2 16,0 2-3-16,3 4-1 15,0 0 1-15,5 5 1 16,3 1 2-16,3 0 1 16,-2-1-3-16,0-5 3 0,0 0 0 15,-6-7 6-15,-3-3 45 16,-5-3 13-16,-4 1-21 15,-3-2 5-15,-2 0-9 16,-1 3-14-16,0 3-11 0,-1 3-11 16,1 5-5-16,0 1-2 15,0 6-162-15,0-2-123 16,4 0-411-16</inkml:trace>
  <inkml:trace contextRef="#ctx0" brushRef="#br0" timeOffset="111670.229">11314 9917 997 0,'0'0'-1'0,"-10"-43"-6"0,10 25 6 0,3 5 5 0,4 6 10 15,2 7 2-15,1 6-14 16,2 7-1-16,1 2 6 16,4 2-4-16,3-3 2 15,5-1-1-15,0-9-1 16,3-4 6-16,-1-4 14 0,-1-9-5 15,-3-3-7 1,-4-1-6-16,-1 0 3 0,-5 2 18 16,-1 2 32-16,-3 2-13 15,1 2-2-15,1 4-7 16,3 3-15-16,3 2-17 0,3 0-6 16,5 0 7-1,-2 1-3-15,-1-1 1 16,-1 0 0-16,-4-2-1 0,-4-3 17 15,-4-1 41-15,-2-1-16 16,-4 0-15-16,-1-1-5 16,-1 3-11-16,-1 0-4 0,0 1-10 15,4 3-2-15,4 1-137 16,4-1-148-16,10-1-316 16</inkml:trace>
  <inkml:trace contextRef="#ctx0" brushRef="#br0" timeOffset="112232.036">12674 9812 992 0,'0'0'32'0,"-30"-25"-26"0,23 19 21 0,7 4-2 15,1 2-23-15,6 3 18 16,2 7-21-16,3 3 13 16,3-1 1-16,5 1-6 15,3-5 0-15,5-5 3 0,3-4 23 16,0-11 11-16,2-4-18 15,0-4-12-15,-3-5-7 16,-2 2-1-16,-4-3 1 16,-5 3 3-16,-3 4 0 0,-4 4 6 15,-2 6 8-15,-1 7 4 16,-1 5-20-16,2 11-11 16,3 8 3-16,3 5 3 15,3 3 0-15,5-2-1 0,-1-4 0 16,3-5-1-16,0-9 2 15,-1-9 1-15,-1-4 1 16,-4-10 68-16,-1-7-6 16,-2-2-19-16,-1-4-13 0,-1-4-3 15,-3 2-3-15,-1 1-14 16,-3 5-9-16,-2 5-1 16,-3 6 9-16,-3 10 8 15,-6 4-19-15,-4 13-15 16,-3 7 7-16,-5 7-104 0,-8 6-185 15,-9 2-414 1</inkml:trace>
  <inkml:trace contextRef="#ctx0" brushRef="#br0" timeOffset="114490.275">8227 6479 883 0,'0'0'6'0,"0"0"0"0,0 0-19 0,0 0 13 16,0 0 1-16,0 0 3 15,0 0 4-15,32 28 24 16,-22-7 21-16,1 4 15 0,-1 0-20 16,1-2-15-16,-1-5-8 15,1-5 1-15,1-7 16 16,3-6 19-16,4-15 17 15,4-10-1-15,5-12-10 0,6-11-29 16,3-8-14-16,3-4-4 16,0 0-11-16,-1 3-2 15,-6 7 0-15,-4 8-1 16,-7 9 2-16,-8 10 7 16,-3 7 11-16,-8 7 9 0,-1 4-10 15,-2 5-10-15,-2 0-5 16,-3 8-17-16,-3 1-19 15,-1 4-100-15,-3 0-97 16,-5-5-237-16</inkml:trace>
  <inkml:trace contextRef="#ctx0" brushRef="#br0" timeOffset="115140.272">8272 5218 760 0,'0'0'16'0,"0"0"77"0,0 0 1 15,0 0 14-15,0 0-61 0,0 0-50 16,0 0-4 0,0 0 40-16,7 42 11 0,6-23-14 15,0-2-6-15,3-5 18 16,0-7-8-16,3-7 14 15,5-10 12-15,2-12-2 16,6-11 1 0,3-13-18-16,4-6-12 0,3-9-7 0,0-2-13 15,-1-2 7-15,-2 7 8 16,-6 4 3 0,-4 8-4-16,-8 9-5 0,-7 9 5 0,-5 10 7 15,-4 7-3-15,-4 6-3 16,-1 4-6-16,-1 3-11 15,-3 13-8 1,-1 8-10-16,-3 11-94 0,-4 9-71 0,-6 4-160 16,-6 3-499-1</inkml:trace>
  <inkml:trace contextRef="#ctx0" brushRef="#br0" timeOffset="125437.724">9349 4956 237 0,'0'0'102'0,"0"0"-51"16,0 0-11-16,0 0 60 0,0 0-27 15,0 0-42-15,0 0-15 16,0 0-8-16,0 0-5 0,0 0-2 16,0 0-1-16,8 2 7 15,-6-2 7-15,1 0-1 16,0 0-2-16,-2 0-3 15,1 0-2-15,-1 0 6 0,2-2 32 16,-2 0 17-16,2-2-29 16,-1-3-20-16,2-1-2 0,-1-2-8 15,1-2-2-15,2-3 1 16,-1 3 0 0,0-1-58-16,-2 3-191 0</inkml:trace>
  <inkml:trace contextRef="#ctx0" brushRef="#br0" timeOffset="129677.266">9395 4201 502 0,'0'0'2'0,"0"-33"3"0,2 18-1 0,5 0 63 15,0 2-30-15,6 3 1 0,0 5 13 16,2 2-11-16,2 3-3 16,3 5-6-1,3 3-2-15,3 1-10 0,5-1-12 16,4-3 3-16,9-2 25 15,8-3 28-15,9-1-15 0,9-3-5 16,7-1 2-16,10 2-10 16,7-2-19-1,7 2-4-15,7-2-6 0,12-2-1 16,7-4 1-16,11-3 2 16,7-4-7-16,10-1 4 15,6-2 1-15,2 0-9 16,2-2 9-16,-4 0-5 0,-4 1-3 15,-6 1 4-15,-8 0-4 16,-7 2 59 0,-11 4 6-16,-15 5-29 0,-13 2-9 0,-22 6-15 15,-21 3-7 1,-25 8-2-16,-29-1-105 16,-33-4-283-1</inkml:trace>
  <inkml:trace contextRef="#ctx0" brushRef="#br0" timeOffset="132695.171">13529 3442 436 0,'0'0'108'0,"0"0"-5"0,0 0 0 0,-12-27 9 16,11 23-19-16,1 1 14 0,0 3-20 16,0 0-51-16,6 0-28 15,4 1-4-15,4 3 27 16,9 0-3-16,9 1-15 15,8 0-6-15,7 0 5 0,-1 1-7 16,3 1-2-16,-5-1 0 16,-5 0-1-16,-9 2 0 15,-6-1 2-15,-8 0-5 16,-6 1 0-16,-8 1 1 16,-2-1-2-16,-12 4 6 0,-7 2 4 15,-4 1 2-15,-11 2 50 16,-4 3-3-16,-4 3-16 15,-1-1-10-15,2 1-6 16,3 0 3-16,6-2-7 16,7-1-14-16,8-3-4 0,3-3 0 15,6-3-5-15,4-2 7 16,1-4-4-16,3 0-1 16,3-1-1-16,4-4-92 15,0-7-141-15,0-12-294 16</inkml:trace>
  <inkml:trace contextRef="#ctx0" brushRef="#br0" timeOffset="133571.777">7881 3448 867 0,'0'0'13'0,"0"0"47"0,0 0 9 16,0 0 23-16,0 0-55 0,0 0-47 15,29 7 18-15,1 1 10 16,7 3-2-16,7 1-10 16,2 0-3-16,3-2-1 15,-3-2 2-15,-1-1-1 16,-7-3-1-16,-6 0 1 0,-7-1-1 15,-8 0 0-15,-11 2-2 16,-9 2-2-16,-15 6 38 16,-14 3 114-16,-13 6-86 15,-14 8 7-15,-8 3-5 0,-6 5-26 16,-2 3-17-16,0 5-15 16,0 6-8-16,0 5 5 15,-3 2-94-15,-4-2-260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8:51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18017 8084 912 0,'-16'-12'17'0,"4"1"-6"16,8 6-9-16,4 0 2 0,7 4 29 16,12-1-20-16,14 0-5 15,18-3 52-15,19 0 16 0,26-4-9 16,22-4-12-16,22-1-16 15,18-4-20-15,18-2-6 16,15-3-2-16,6 1-13 16,8-4 7-16,1 1-2 0,-3 2 21 15,-6 1 16-15,-7 3-26 16,-14 4-2-16,-13 5-2 16,-19 3-10-16,-20 4 2 15,-26 3 1-15,-26 5-3 16,-30 3-30-16,-34 4-117 0,-27 2-113 15,-36 1 25-15</inkml:trace>
  <inkml:trace contextRef="#ctx0" brushRef="#br0" timeOffset="699.577">17538 8236 688 0,'12'-36'22'15,"2"3"15"-15,1 5-32 0,-2 8 45 0,-2 7 15 0,-3 8 25 16,-2 5-24-16,-4 14-64 16,-2 11 1-16,0 12 18 15,-6 11 23-15,-3 14-7 16,-4 13-7-16,-1 11 3 16,-1 11-16-16,1 5-6 15,4 4-5-15,2 3-3 0,5-1-1 16,-1-1 2-16,1-6-5 15,-2-2 2 1,-2-3 2-16,-3-2-5 0,-1-5 4 16,0-5 1-16,3-5 74 0,5-4-35 31,3-9-9-31,5-9-15 0,11-9-6 16,9-8-9-16,11-10 2 0,8-5 4 0,10-7-6 15,14-8 4 1,11-5-1-16,18-5-7 0,12-5 7 15,16-7-2 1,21-3-2-16,13-5 1 16,14-3-2-16,13-2-2 0,9-2 5 15,11-2-6-15,5 1 3 16,3-1 4-16,2-1-3 16,-1 3 37-1,-1 1-7-15,-4 3-14 0,-10 1-3 0,-5 4-3 0,-11 0-5 16,-15 3 3-1,-19 0-14-15,-21 2 4 0,-23 1 3 32,-25-1-2-32,-23 0-3 0,-24-2 6 15,-18-1-33-15,-16-4-38 16,-11 0-93-16,-14-8-175 16,-4-2-484-16</inkml:trace>
  <inkml:trace contextRef="#ctx0" brushRef="#br0" timeOffset="1507.123">20990 7809 955 0,'0'0'10'0,"0"0"-16"0,41-7 7 0,-8 7 1 16,7-2 0-16,10 0 19 15,9-1 6-15,10-3-8 16,11 1 1-16,9-2 2 16,10-3-5-16,6 2-5 15,3-4-10-15,-1 2 1 16,-3-3 1-16,-5 1-4 0,-8-1 1 15,-9 0 1-15,-10 3-4 16,-10 1 4-16,-10 0 7 16,-10 4 6-16,-10 2-2 0,-10 1-3 15,-8 2 2-15,-7 3 8 16,-6 6-14-16,-1 2-2 16,-4 4 10-16,-5 5-5 15,-1 3-3-15,-1 5 0 0,-3 7-2 16,2 8 3-16,-3 7 1 15,1 9 1-15,1 9 2 16,-1 8-3-16,3 6-4 16,0 4 0-16,2 8-1 15,1 0-2-15,1 2 2 16,-1-2-4-16,1 0 3 0,0-1 4 16,-2-7 4-16,0-1 30 15,1-7-14-15,1-2-14 16,0-5-1-16,1-6-5 15,2-8-5-15,-4-6 3 0,-1-8-4 16,-1-8 1 0,-3-10 6-16,-6-5 0 0,-6-5 11 15,-13-7 27-15,-12-5 12 16,-16-3-39-16,-17 0-14 16,-14-1-2-16,-16-1 7 0,-13 2-1 15,-10 0-9-15,-2 4 3 16,-1 2-2-1,4-1-30-15,11 0-101 0,11-5-136 16,14-8-481-16</inkml:trace>
  <inkml:trace contextRef="#ctx0" brushRef="#br0" timeOffset="2686.726">22757 8451 870 0,'0'-7'46'0,"0"7"41"0,-2 9-18 15,0 10-76-15,-1 6 6 0,2 9 7 16,0 6-1-16,1 5-3 0,0-1 4 16,3 1-42-1,1-5-122-15,1-6-44 16,-2-5-32-16,-2-8-153 0</inkml:trace>
  <inkml:trace contextRef="#ctx0" brushRef="#br0" timeOffset="2868.763">22708 8809 56 0,'-9'-36'419'16,"6"-10"-399"-16,3-6 103 0,3-3-27 16,8 3-26-16,2 3-10 15,4 7 18-15,1 9-16 16,-1 7-27-16,0 11-9 16,-2 8-20-16,-1 7-6 15,-2 8-1-15,-5 11-2 0,-5 7-36 0,-4 4-114 16,-8 3-265-1</inkml:trace>
  <inkml:trace contextRef="#ctx0" brushRef="#br0" timeOffset="3012.229">22757 8681 863 0,'0'0'87'16,"0"0"1"-16,0 0 39 15,18-38-91-15,-2 27-23 16,3-2-8-16,1 5-4 0,-1 2-1 15,-2 4-63-15,-5 2-104 16,-8 6-115-16,-4 5-211 16</inkml:trace>
  <inkml:trace contextRef="#ctx0" brushRef="#br0" timeOffset="3439.267">22726 8827 861 0,'0'0'74'15,"0"0"-2"-15,0 0 17 16,33 25-44-16,-5-25 11 0,5-3-37 15,5-5-14-15,3-4-3 16,-2-3-7-16,-1-3-90 16,-7-2-25-16,-5-4-15 15,-6-3-47-15,-8 1-15 16,-6 2 21-16,-6 1 150 0,0 7 164 16,-5 3 104-16,-2 9-44 15,-2 4-62-15,2 11-61 16,1 6-43-16,-1 4 15 15,3 3-21-15,4 2-10 16,0-2-6-16,6-3-5 0,1-5-1 16,0-5 10-16,1-5 36 15,-1-5 32-15,0-1 21 16,-1-7-6-16,1-3-44 16,-1-4-16-16,-1 0-16 0,2-3-8 15,3 0-9-15,0 1-1 16,3 1-1-16,2 2-4 15,4 3 2-15,1 6-4 16,2 3-3-16,0 1 3 16,0 7 0-16,-1 1-10 0,-4 3-104 15,-4 3-24-15,-4 0-34 16,-7 1-56-16,-2-3-82 16</inkml:trace>
  <inkml:trace contextRef="#ctx0" brushRef="#br0" timeOffset="3866.499">23432 8588 999 0,'0'0'55'0,"0"0"38"0,0 0-87 0,-16 28 1 0,10-8-2 15,1 0-1-15,5-2 0 0,0-2-3 16,7-5 1-16,4-4-40 15,2-7 25-15,3-3 16 16,0-5 0-16,-1-4 0 16,0 0 9-16,-2-1 56 15,-1 4 1-15,-4 2-7 16,1 6-34-16,-1 1-14 0,1 6-14 16,1 2-2-16,0 2 3 15,0-1 0-15,0-1-1 16,-2-4 3-16,2-2 0 15,-3-3 2 1,1-6 11-16,1-3 41 0,-1-3-35 0,-4-2-8 16,2-1-3-16,-6-1 7 15,0 1-4-15,-3 2-11 16,-7 4 0-16,-1 5-5 0,-5 5-7 16,-2 9 0-1,0 6-58-15,2 5-96 16,5 2-21-16,4-2-155 0</inkml:trace>
  <inkml:trace contextRef="#ctx0" brushRef="#br0" timeOffset="4690.692">23773 8622 787 0,'0'0'166'16,"23"-47"8"-1,-17 28-99-15,-6 5-4 0,-1 7-18 0,-9 7-28 16,-5 3-30-16,0 8 4 31,1 4-2-31,2 0 4 16,6 0-3-16,3-3 0 0,4-4 1 0,6-6-3 0,5-2 1 31,1-7 7-31,1-4 0 16,0-6-1-16,0-3 2 0,-3-6-2 0,-2-3 9 15,-2-4 49 1,-1 0-23-16,0 4-16 15,-3 4-14-15,-1 9 37 16,-2 11 1-16,-1 13-43 16,-7 17-24-16,-3 9 21 15,-3 10-1-15,-2 5 3 16,2 1-100-16,5-6-122 0,8-9 44 16,3-8 163-16,11-10 17 15,5-10 0-15,4-7 24 16,1-6 54-16,2-7-17 15,-1-4 4-15,0-6-35 0,-1-4-10 16,-2-2 9-16,-2-1-10 16,-5 0-6-16,-4 6-12 15,-3 5 27-15,-6 8 25 16,-5 11-18-16,-5 4-35 16,-3 9-15-16,0 4 7 0,0 2 5 15,5 0-3 1,5-2-1-16,4-3 4 0,8-2-3 15,4-3 4-15,2-3 3 0,1-5-6 16,1-1-44-16,-2-2-24 16,-1-7 4-16,-1-2 35 15,0-3 28-15,-2-4 4 16,0 0 3-16,0-2 11 16,-3 4 45-16,-1 1 11 15,1 3-15-15,0 6-9 0,0 6-15 16,1 0-29-16,0 6-7 15,1 4 2-15,0 3-3 16,-1 1 5-16,-2 1-1 16,-7 1-2-16,-2 0 1 15,-8-2-21-15,-2-2-50 0,-1-2 6 16,-2-4 57-16,5-4 11 16,4-2 5-16,5-6 7 15,1-5 55-15,8-5-28 16,6-6-17-16,2-4-14 0,5-3-8 15,-2 1 1-15,-2 2-1 16,-4 6-3-16,-4 6 1 16,-6 6 4-16,-2 4-1 15,-5 4-1-15,-9 3-7 0,-8 2-79 16,-9 1-165-16,-10-1-404 16</inkml:trace>
  <inkml:trace contextRef="#ctx0" brushRef="#br0" timeOffset="5724.229">17713 10401 324 0,'0'0'353'0,"0"0"-261"0,-32 0 16 16,32 0 3-16,12 0-15 0,11-3-74 16,14 0 79-16,15-4-28 15,18 0-32-15,16-5-17 16,9 1-4-16,11-4 4 15,3-1-6-15,-3 1-1 0,-6-1-17 16,-14 3 1-16,-9 1 4 16,-21 0-4-1,-14 4 0-15,-14 3 1 0,-15 2 1 16,-13 3 3-16,-13 0 6 16,-16 10-39-16,-14 3-103 0,-14 5-63 15,-12 2-166 1</inkml:trace>
  <inkml:trace contextRef="#ctx0" brushRef="#br0" timeOffset="6443.08">17597 10454 981 0,'0'0'49'16,"0"0"-31"-16,0 0-31 0,-7 30 13 15,6-4 42-15,-1 6-1 0,-2 3-21 16,2 2-9-16,0 0-3 31,2-2-4-31,0-6-2 0,0-6 2 0,1-5-2 0,3-9 1 31,3-4 12-31,5-5 50 16,8 0 32-16,9-10-37 0,10-3-33 16,11-4-12-16,12-3-8 0,10-3-7 0,6 2 3 31,4-1-1-31,1 2-4 16,-2 4 4-16,-5 1-2 15,-5 3-1-15,-7 4 2 16,-7 1-3-16,-7 3 2 0,-7 1-1 15,-5 2-16-15,-6 0 4 16,-5-1 11-16,-5 2-2 16,-5 0 4-16,-3 0-1 15,-4 0-1-15,-2 0 3 16,-2 0-4-16,-3 0 1 0,1 0 4 16,0 0-5-16,-2 0 19 15,2 0-6-15,0-2-6 16,-1 0 2-16,0-1 3 0,1-1-6 15,-1-1 3-15,0-1 0 16,1 0 2-16,-2-4 20 16,-2-1-13-16,0-4-3 15,0-5 7-15,-2-5 5 0,-3 0 8 16,0-3 8-16,-2 2-18 16,3 2 15-16,-3 5-3 15,4 4-9-15,-2 5-1 16,3 3-4-16,0 2-12 0,2 3-2 15,-1 1-5-15,-1 1-7 16,0 4-4-16,-1 4-3 16,-2 6 13-16,-2 3-1 15,-2 4-123-15,-3 0-82 16,-3 1-111-16,-3-4-386 16</inkml:trace>
  <inkml:trace contextRef="#ctx0" brushRef="#br0" timeOffset="9426.484">19045 10449 548 0,'0'0'17'0,"0"0"54"0,0-34 53 0,1 26-32 0,2 3-9 15,0 1-3 1,0 4-21-16,0 2-15 0,0 8-28 15,0 6-6-15,-2 7 25 16,0 2-12-16,1 6-21 0,1 0 6 16,1 0-6-1,1-2-174-15,2-5-69 0,-2-3-141 16</inkml:trace>
  <inkml:trace contextRef="#ctx0" brushRef="#br0" timeOffset="9615.838">19078 10473 547 0,'0'-37'41'15,"6"6"93"-15,1 4-25 16,3 6-54-16,1 5-33 0,0 5-16 16,0 7-6-16,-1 4-1 15,-3 6-28-15,-2 7-132 16,-5 6-81-16</inkml:trace>
  <inkml:trace contextRef="#ctx0" brushRef="#br0" timeOffset="9758.592">19103 10499 611 0,'0'0'94'16,"0"0"7"-16,0 0-57 15,0 0-22-15,40-30-14 0,-25 22-8 16,-3 6 0-1,-3 2-78-15,-3 0-109 16,-6 9-167-16</inkml:trace>
  <inkml:trace contextRef="#ctx0" brushRef="#br0" timeOffset="10378.707">19082 10644 727 0,'0'0'58'15,"0"0"-45"1,28-5 50-16,-7-6-31 15,6-1-21-15,-2-4-9 16,1-1 0-16,-1-1 1 16,-6 0-8-16,-4 3-9 0,-3 1 8 15,-7 5 3-15,-4 4 6 16,-1 3 7-16,-4 2 18 16,-2 8-9-16,0 1-2 15,1 4-1-15,1-1-3 0,3 1-5 16,1-2-5-16,0-3 2 15,0-2-2-15,0-3 26 16,1-2 43-16,1-1 8 16,0-4 33-16,1-2-49 15,1-2-36-15,0-2-5 0,2-3-15 16,2 3-3-16,1-4-2 16,2 1-4-16,2 1 1 15,1 3 0-15,0 2-6 16,-1 6 0-16,-1 1-29 0,-3 8-27 15,-2 3-4-15,-3 3-29 16,-1 1-34-16,-1-2-9 16,-2 0-88-16,0-4-37 15,1-3 129-15,1-4 125 16,0-2 92-16,-1-5 66 16,1-3 0-16,0-1-19 0,1 0-22 15,-3 0-24-15,2 1-6 16,-2 1-21-16,0 0-28 15,0 1-7-15,0 1 1 16,3 1 0-16,-1 0-4 0,3-1-16 16,-2 3-2-1,2-1 0-15,-1 0-3 0,0 0 3 16,0 1 1-16,0-1-2 16,-2 2 2-16,2 1-1 15,-2 1-4-15,3 5-1 16,0 4-1-16,1 0-42 0,0 3-108 15,-1-2-89-15,-1 1-427 16</inkml:trace>
  <inkml:trace contextRef="#ctx0" brushRef="#br0" timeOffset="10629.071">19613 10309 808 0,'0'0'84'0,"0"0"70"0,0 0-60 16,0 0-81-16,0 0 20 15,-6 39 0-15,6-19-23 16,3 4-5-16,2 2-2 0,0 0-83 15,-1-2-161-15,-1-2-244 16</inkml:trace>
  <inkml:trace contextRef="#ctx0" brushRef="#br0" timeOffset="10804.409">19613 10512 265 0,'0'0'534'16,"-5"-29"-448"-16,6 12 42 15,7 1-28-15,7 2-48 16,1 2-22-16,4 4-10 15,-2 5-13-15,0 3-7 16,-4 2 2-16,-4 6-6 16,-4 2 3-16,-6 3 1 0,0 4-11 15,-10 2-67-15,-5 0-101 16,2-2-216-16</inkml:trace>
  <inkml:trace contextRef="#ctx0" brushRef="#br0" timeOffset="10968.985">19798 10477 964 0,'0'0'106'16,"22"-31"42"-16,-13 21-57 0,-2 0-19 15,-3 3-32-15,-4 4-21 0,-2 2-12 16,-6 1-4-16,-4 4-41 16,-6 0-138-16,-4-1-138 15</inkml:trace>
  <inkml:trace contextRef="#ctx0" brushRef="#br0" timeOffset="12535.884">17757 9384 382 0,'-9'2'86'0,"2"0"-62"0,2-1 91 15,2 1-18-15,0-2-19 16,3 1-17-16,3 0-35 16,5 0 6-16,8-1 68 15,7 0-11-15,12-1-26 0,9-3-19 16,12-3-10-16,11-4-11 15,11-1-11-15,6-1-6 0,-1-1-3 16,1 0 0-16,-5 2-3 16,-7-2 1-16,-11 3 0 15,-10-2-6-15,-10 3-14 16,-10 1 12-16,-10 2 7 16,-6 2-1-16,-9 2 1 0,-1 3 1 15,-4 0-6 1,1 0-3-16,-1 3 6 0,2 3-2 15,0-2-79-15,-3 2-42 16,2-2-39-16,-2-1-95 0,0-3-166 16</inkml:trace>
  <inkml:trace contextRef="#ctx0" brushRef="#br0" timeOffset="12889.744">18682 8984 829 0,'0'0'128'0,"-10"-29"31"0,6 25-1 16,4 4-62-16,0 10-80 15,0 8-29-15,6 4 12 16,0 4 2 0,1-1 4-16,0 0-4 0,1-6-1 15,-4-5 2-15,0-4-2 16,-4-7 0-16,0-3 4 0,0-2 30 15,-4-7 87 1,-2-3-101-16,-1-5-10 16,-1-3 13-16,2-4-7 15,0 0-13-15,1 1 1 0,2 4-3 16,2 4 1-16,1 7 0 0,1 8-8 16,2 6-7-16,4 9-2 15,0 6 10 1,-2 6 2-16,1 4-2 0,-5 2-111 0,-1-1-42 31,0-5-81-31,-2-5-146 0</inkml:trace>
  <inkml:trace contextRef="#ctx0" brushRef="#br0" timeOffset="13202.791">17945 9065 1095 0,'0'0'36'0,"0"0"-7"0,0 0-8 0,50-17 37 15,5 2 19-15,15-4-42 16,11-2-22-16,7-1-10 15,0 0-3-15,-4 3 5 16,-9 4-3-16,-12 2-1 0,-14 3-3 16,-15 5-43-16,-17 3-20 15,-13 2-17-15,-13 6-24 16,-16 5 80-16,-13 4-128 16,-11 4-242-16</inkml:trace>
  <inkml:trace contextRef="#ctx0" brushRef="#br0" timeOffset="13472.678">17773 9057 797 0,'0'0'79'0,"0"0"10"16,0 0 28-16,-30 10-66 15,26 3-20-15,0 5 14 16,0 4-20-16,0 4-12 16,0 3-6-16,-1 2-1 15,4 0 4-15,0-1-5 0,1-1-1 16,2-1 2-16,3-2-3 16,1 0 2-16,3-3-33 15,3-2-145-15,1-6-168 16</inkml:trace>
  <inkml:trace contextRef="#ctx0" brushRef="#br0" timeOffset="13964.035">18943 8913 983 0,'0'0'10'0,"0"0"16"0,-32-9 49 16,9 17-22-16,0 1-9 15,2 3 3-15,5-2 3 16,9 3-13-16,7-3-30 16,16-2-8-1,7-1 10-15,6 3-4 0,2 0-2 0,-6 0 0 16,-2 1-40-16,-7 1 10 31,-10-1 13-31,-6 3 2 16,-7-1 12-16,-8 0 2 0,-3 2-5 15,-2 1 7-15,0-1-5 16,3-2-27-16,7-3-60 16,9-5-97-16,4-5-124 15,11-6-324-15</inkml:trace>
  <inkml:trace contextRef="#ctx0" brushRef="#br0" timeOffset="14312.128">19163 8882 1047 0,'0'0'86'0,"0"0"-57"0,-12 44 67 16,8-19-35-16,-2 2-23 15,2-1-30-15,1-3-4 16,2-5 0-16,0-4-4 15,1-8 2-15,0-5 2 0,2-3 6 16,1-10 104-16,1-3-73 16,1-7-34-16,-3-4-2 15,3-5 1-15,0-1-3 16,-1-1 1-16,3 4-2 0,2 3-3 16,-2 7 1-16,3 8 3 15,1 10 12-15,3 4-8 16,0 11-3-16,2 4-1 15,1 5 0-15,1 4 0 16,0-1 1-16,-3 1-1 0,-1-1-1 16,-6-1-45-16,-4-5-81 15,-4-1-76-15,-2-5-61 16,-10-5-248-16</inkml:trace>
  <inkml:trace contextRef="#ctx0" brushRef="#br0" timeOffset="14501.574">19179 9001 1167 0,'0'0'84'15,"0"0"-17"-15,34-27-7 16,-15 19 4-16,-1-2-42 16,-3 3-16-16,0 1-3 0,-5 1-3 15,-5 3-17-15,-4 2-111 16,-2-1-114-16,-7-2-183 15</inkml:trace>
  <inkml:trace contextRef="#ctx0" brushRef="#br0" timeOffset="14933.869">19662 8761 1045 0,'0'0'61'16,"0"0"65"-16,0 0-50 0,0 0-75 15,0 0 1-15,-15 43 8 16,15-22-4-16,7 1 0 16,3-5-5-16,3-4 3 15,4-6 3-15,2-5 0 16,1-3 1 0,-3-7 1-16,-1-5 4 0,-4-4 1 0,-2-3 10 15,-6-3 27-15,-4-2 4 16,-3 1-21-16,-8 2-21 15,-1 6-8-15,-6 7-8 0,0 8 1 16,-1 3-4-16,3 11 0 16,5 4-58-1,5 1-76-15,6-2-90 0,8-6-150 16</inkml:trace>
  <inkml:trace contextRef="#ctx0" brushRef="#br0" timeOffset="15104.109">19894 8611 844 0,'9'-28'100'16,"-2"5"63"0,-4 3 9-16,0 11-7 0,-1 9-47 0,-2 11-76 15,0 15-58-15,-5 13 15 16,-1 15 2-16,-1 10 3 16,1 5-2-16,2 3 2 15,2-2-146 1,2-10-163-16,3-14-305 15</inkml:trace>
  <inkml:trace contextRef="#ctx0" brushRef="#br0" timeOffset="15294.059">20020 8791 818 0,'0'0'220'0,"0"-33"13"0,-1 33-98 16,-2 15-100-16,0 6-37 15,-2 9 14-15,2 7 6 16,0 5-13-16,3 1-3 16,2 0 4-16,3-3-86 15,4-4-121-15,3-8-84 0,2-7-130 16</inkml:trace>
  <inkml:trace contextRef="#ctx0" brushRef="#br0" timeOffset="15538.463">20078 9105 390 0,'0'0'121'0,"-22"-43"61"0,10 10-28 15,-1-4-48-15,6-4-9 16,4-3-22-16,3 2-4 16,8 4 47-16,6 6-4 15,3 8-36-15,1 8-29 16,3 7-22-16,-2 6-9 0,-4 3-10 16,-1 9-8-16,-6 5 0 15,-4 3-3 1,-4 2 5-16,-5 3 0 0,-9 1-1 15,-6 2 1-15,-7 1-49 16,-1 2-30-16,-6-1-8 16,5-4-78-16,2-4-90 0,5-8-165 15</inkml:trace>
  <inkml:trace contextRef="#ctx0" brushRef="#br0" timeOffset="20084.899">17510 10649 494 0,'0'0'98'0,"0"0"-86"0,0 0 61 16,0 0 16-16,0 0-28 16,0 0-27-16,-33-4-10 15,11 10 9-15,-10 2 3 16,-7 2 7-16,-8 5-10 0,-3-1 0 16,-4 2 21-1,0-3 7-15,2-1-8 16,4-3 1-16,3-3-3 15,10-3-18-15,4-3-25 0,11 0 22 16,6-1 7-16,7-2-24 16,4-2-8-16,3 1-2 0,1 0-9 15,4 0-25-15,3 1-87 16,-1-3-72 0,0 2-98-16,-1-1-472 0</inkml:trace>
  <inkml:trace contextRef="#ctx0" brushRef="#br0" timeOffset="21828.892">16810 10791 613 0,'0'0'20'16,"0"0"20"-16,0 0 50 0,0 0-2 0,0 0-16 15,0 0-9-15,0 0-9 16,0 0 1-16,0 0-6 15,0 0-21-15,0 0 2 16,4-8 18-16,-4 5 1 0,0 0-9 16,0-1-5-16,0 0 5 15,-3-2-7-15,2 0-5 16,-2-1 0-16,2-3-11 16,1-1-7-16,0-2 1 15,0-1-6-15,0-1-1 0,0 0 3 16,0-3-2-16,0 2 0 15,1-3 1-15,0-1-4 16,-1-2 2-16,0-2-1 16,-2-2-1-16,-5-4 3 15,1 0-2-15,-1-4-1 0,-3-2 4 16,2-1-1-16,-2 1-2 16,1-2 0-16,-1-2-2 0,-1 0 0 31,0-1 2-31,1 1-6 0,0-1 4 0,-1-2-2 15,2 2 1-15,0-1 2 16,1-2 2-16,0 0-8 16,1 1 5-16,2 0 0 15,-3 0 0-15,2 2-1 16,0-1 0-16,2 1 0 16,-1 1 1-16,2-1-2 15,-2 4 2-15,2 1 0 0,2 2-3 0,-2 1 1 16,3 0 3-16,-1 0-4 15,0 1 3 1,0 0-1-16,1 2-2 0,0 3 3 16,0 0-1-16,0 3 1 0,0 2-1 31,0 1 0-31,0 1 0 16,0-1 2-16,0 1-4 0,0 1 3 0,0 0-2 15,0 4-1-15,0 3 3 16,0 1-1-16,0 2-2 15,2 3 4-15,-1 0-3 16,1 2-1-16,-1 1 3 16,0-1-4-1,1 3 2-15,-1-1 0 0,-1 0-1 16,2 2 3-16,-1-1-2 16,-1 1 0-16,0 0 4 15,2-2-1-15,-2 1-2 0,0-1 3 16,2-1-2-16,-2-1-1 15,0-1 2-15,2 2-4 16,-1 0 3-16,-1-1 1 16,0 1-2-16,1 0 1 15,-1 3 0-15,0-2-3 16,0 1 5-16,0 0-2 16,0 1-1-16,1-1 1 0,0-1-2 15,1 1-1-15,-2-1 3 16,2 0-3-16,-2-1 1 15,2 2 3-15,-2-1-4 16,1 1 4-16,-1 0 0 0,0 1-3 16,0 0 3-16,1 0-2 15,-1 0-2-15,0 0 2 16,0 0-1-16,0-2 0 16,0 2 3-16,1 0-4 15,0-2 1-15,0 1 1 0,0 1-2 16,-1 0 0-16,3 0-8 15,0 2 1-15,3-1 8 16,2 1 2-16,4-1 0 16,3-1 3-16,4 0-2 0,3-2-3 15,4-2 5-15,0 1-5 16,6-1 1-16,2 1 2 16,4-3-3-16,3 2 4 15,6-1-3-15,0 0-1 0,2 0 1 16,1-1 4-16,0-1-6 15,-2 2 4-15,1-2-3 16,-2 0-3-16,0 0 11 16,0 0-7-16,-4 1 0 0,-1 1 1 15,-3 0-1-15,-3 2 0 16,-3-1 1-16,-3-1-2 16,-2 2 2-16,-2-1 0 15,-4-1-2-15,-2 1 2 16,-5 0 0-16,-2 2-1 0,-4 1 0 15,-4-1 0-15,-2 2-2 16,-3 0 3-16,0 1-9 16,-4 2 4-16,-4 1 7 15,-1 3-5-15,-4 1-44 16,0 1-50-16,-4-3-105 16,-1-3-161-16</inkml:trace>
  <inkml:trace contextRef="#ctx0" brushRef="#br0" timeOffset="22439.838">17890 8878 722 0,'0'0'109'0,"2"-1"50"0,3-2-82 0,5-1 9 0,3-1-23 16,8 0-28-16,-1-1-12 15,5-1-16-15,2 0-5 16,-2 0 0-16,0 1-1 16,-5 1 1-16,-6 1-40 15,-4 2-33-15,-5 1-60 0,-5 1-41 16,-5 1-33 0,-5 1-67-16</inkml:trace>
  <inkml:trace contextRef="#ctx0" brushRef="#br0" timeOffset="22759.585">18013 8763 601 0,'0'0'172'0,"0"0"-35"15,0 0-120-15,0 0 45 0,0 0 39 16,0 35-40-16,3-24-29 16,0-1-9-16,1-1 2 15,-2-3-9-15,0-2-2 16,-2-1 7-16,1-3 5 0,-1-1 63 15,0-5 25-15,-2-1-88 16,-1-2-1-16,-1-3 4 16,0-1-10-1,0-1-6-15,1 1-8 0,0 3-2 16,2 4 2-16,1 4 2 16,0 5-5-16,2 9-18 0,2 7 9 15,-1 3 5-15,3 5 4 16,-1 2-2-16,2 1 2 15,-1-4-88 1,2-7-149-16,0-8-278 0</inkml:trace>
  <inkml:trace contextRef="#ctx0" brushRef="#br0" timeOffset="23307.239">17668 8634 403 0,'0'0'235'0,"0"0"-195"16,0 0 60-16,0 0 13 0,13-28 33 0,-13 28-11 15,0 0-41-15,0 10-71 16,0 6-23-1,0 1 25-15,0 8 8 16,1 1-20-16,3 1-6 0,5-1-2 0,2-1 2 31,2-5-125-31,1-7-116 16,-3-5-272-16</inkml:trace>
  <inkml:trace contextRef="#ctx0" brushRef="#br0" timeOffset="23813.012">17648 8606 559 0,'0'0'66'0,"0"0"34"15,-28-11 19-15,27 8-33 16,3 0 6-16,11-1-50 0,9-1-33 15,9-3 36-15,10-1 4 16,12-3-20-16,11-1-17 16,7-3-6-16,7-2-2 15,7-1 0-15,4-2-3 0,4-1 3 16,-1 1-3-16,-4 1-2 16,-5 2 4-16,-10 3-2 15,-11 3 0-15,-15 3 1 16,-13 2-2-16,-13 2 1 15,-8 2 1-15,-8 1 0 0,-3 2 39 16,-2 0-1-16,-3 1-35 16,-4 3-10-16,-5 3 7 15,-2 1-2-15,-4 2-89 16,-3 2-81-16,-2-3-127 0</inkml:trace>
  <inkml:trace contextRef="#ctx0" brushRef="#br0" timeOffset="24212.139">17778 8798 424 0,'0'0'32'0,"0"0"47"0,0 0 64 16,0 0-10-16,0 0-83 0,35 1 23 15,6-13-4 1,14-2-16-16,10-6-11 0,10 0-4 16,7-3-2-16,4 0-10 15,0 0-7 1,-2 0-10-16,-6 2-3 0,-9 2-3 15,-7 1 1-15,-11 3-2 16,-11 2-2-16,-10 3 3 0,-9 2-4 16,-8 3 4-16,-6 1 0 15,-5 4 0-15,-2 0 0 16,-2 0-12-16,-5 4-72 16,1 2-80-16,-2-1-96 15,1-1-240-15</inkml:trace>
  <inkml:trace contextRef="#ctx0" brushRef="#br0" timeOffset="24575.547">18675 8451 693 0,'0'0'112'0,"0"0"15"16,0 0-22-16,-14-30 1 0,14 28-33 15,0 2-26-15,0 0-32 16,3 2-14-16,0 2 6 16,0 0 6-16,0 1-4 0,-1-1-2 31,-2-2 0-31,2 0 2 0,-2-2 36 16,0-3 68-16,0-4-11 15,-3-2-77-15,1-2-1 16,-4 0 12-16,3 0-6 15,-3 2-7-15,3 3-7 0,2 4 0 16,-1 2-7 0,1 8-4-16,1 9-20 0,1 7 8 15,4 10 11-15,3 6-7 16,0 2-106-16,-5-2-189 16,-3-4-741-16</inkml:trace>
  <inkml:trace contextRef="#ctx0" brushRef="#br0" timeOffset="37678.75">17590 8510 520 0,'0'0'149'0,"0"0"-107"0,0 0-37 15,4-37 44-15,1 23 19 16,-3-2-33-16,3-2-11 16,2-6 20-16,1-5 8 15,1-9 4-15,2-11-6 16,-1-11-13-16,1-10-7 15,-1-9 0-15,4-8-12 0,1-5-4 16,2-5 9-16,3-2 12 16,7-3 12-16,0-1-7 15,4 2-14-15,3-2-2 0,1 5-7 16,-2 6-9-16,-2 6 0 16,-4 6 2-16,-4 8 15 15,-3 9 8-15,-5 8-5 16,-3 10-7-16,-5 9-3 0,-2 10-10 15,-2 9-3-15,-1 6 1 16,0 9-4-16,1 2-4 16,-1 9-111-1,2 6-56-15,0 3-69 16,-4 3-250-16</inkml:trace>
  <inkml:trace contextRef="#ctx0" brushRef="#br0" timeOffset="38202.894">18585 8088 940 0,'0'0'41'0,"2"-38"-38"0,-1 11 11 16,2-8 115-16,-2-9-25 15,-1-9-61-15,0-6 18 16,0-10-10-16,0-5-21 16,0 0-6-16,0-2-13 15,1 2 2-15,5 1 20 0,1 4-8 16,3 1-16-16,1 2-6 15,2 6 0-15,-2 9-3 16,-1 13 3-16,-3 10 9 0,-1 16 15 16,-5 12-17-16,-1 9-16 15,-3 11 9-15,-5 6-1 16,-1 4-2-16,-1 3-44 16,2 0-81-16,-2-7-111 15,4-6-172-15</inkml:trace>
  <inkml:trace contextRef="#ctx0" brushRef="#br0" timeOffset="40249.948">18348 5859 976 0,'0'0'58'0,"0"0"53"0,0 0 23 15,0 0-57-15,-14 37-44 16,11 13 33-16,0 15-30 16,2 8-25-16,1 5-4 15,0-4-6-15,1-5 3 0,2-8-30 16,0-11-33-16,-3-13 5 15,0-10 9-15,-1-10 17 16,-5-11 16-16,-3-7 10 16,1-16 2-16,1-5 0 0,0-6-2 15,4-3 3 1,3 0-1-16,6 3-1 0,8 5 5 16,3 2 0-16,6 5 0 15,2 4 0-15,6 1-2 16,1 2-2-16,0 0 1 0,1-1 0 15,-5-3-2 1,-2-2 1-16,-4-3-1 0,-3-2 2 16,-6-3 1-16,-3 0 0 15,-3-2 0-15,-4 1 2 16,-3 0 22-16,-3 5 6 0,-4 2-3 16,-1 9 8-16,-1 8 13 15,-2 10-34-15,1 13-25 16,-1 6 7-1,2 5 1-15,4 1 3 0,4-4-1 0,2-7-3 16,9-7-14-16,4-9-9 16,3-8 12-16,2-10 8 15,0-6 2-15,-2-6 3 16,-1-4 4-16,-5-2-3 0,-2-2 0 16,-5 2 9-16,-2 2 22 15,-2 4-8-15,0 6 5 16,-2 9 10-16,-1 7 4 15,2 13-42-15,0 7-12 16,1 3 10-16,0 5 2 16,4-3-30-16,6-5-75 15,2-6-34-15,1-7-1 16,3-7 71-16,-2-10 42 0,0-5 4 16,-1-6 22-16,-2-4 0 15,-2 0 2-15,-1 1 33 16,-4 4 31-16,0 3 0 0,-1 7-12 15,0 7-6-15,-2 6-22 16,2 7-33-16,2 2 7 16,0-1 3-16,2-1-1 15,2-6-23-15,1-4-19 16,1-10 16-16,0-5 18 0,-2-6 7 16,-4-1-1-16,0 1 2 15,-4 1 12-15,-1 5 36 16,0 4-4-16,0 5 12 0,0 8 7 15,-1 11-37 1,1 12-35-16,0 8 5 0,1 11 8 16,3 6-5-1,3 5 3-15,1-1-2 0,-2-2-4 0,-2-5 4 16,-3-6-1-16,-1-6-5 16,-5-7 7-16,-5-9-3 15,-1-7 2 1,0-8-7-16,-1-6-21 0,2-11 8 0,3-7-21 15,4-7-9-15,3-7 7 16,3-5 30 0,9-4 6-16,5-3 6 0,4-4-1 15,4 2-4-15,6-2 4 0,-1 2 0 16,-2 4-1 0,-3 3 4-16,-5 7 3 0,-6 6 10 15,-6 7 6-15,-7 8 0 16,-2 6 21-16,-8 7 8 15,-3 13-41 1,-4 7-13-16,1 5 4 16,4 6 5-16,1-1 4 15,6-1-4-15,6-3-5 16,7-8 0-16,6-5 1 0,4-7-3 16,2-6-9-16,-1-3-42 15,-2-10-24-15,-1-2-22 16,0-6 31-16,-6-4 50 15,-2-2 17-15,-2-2 1 16,-2-1 34-16,1 3 27 0,0 3 1 16,0 4 9-16,-1 5-10 15,5 7-18-15,1 5-15 16,0 3-22-16,2 4-8 16,3 5 2-16,-1 4-1 0,-4 4 1 15,-1 3-3 1,-7 4-41-16,-3 3-8 0,-6-3-17 15,-4-1-17-15,0-6 32 16,-2-7 53-16,5-10 73 0,4-8 52 16,3-9-43-16,2-8-29 15,7-8-21-15,5-6-22 16,3-1-8-16,3 1 0 16,1 5-3-16,-5 5 1 15,-2 9-2-15,-6 10-1 16,-4 7-28-16,-4 5-59 15,-9 7-52-15,-4 4-114 0,-7 0-313 16</inkml:trace>
  <inkml:trace contextRef="#ctx0" brushRef="#br0" timeOffset="40505.182">19637 5423 913 0,'-15'-7'170'0,"0"5"-70"0,7 7 15 0,3 12-51 0,3 9-64 15,2 6 4-15,2 8-1 16,6 3 1-16,2-2-10 15,1-3-185-15,-1-8-177 16</inkml:trace>
  <inkml:trace contextRef="#ctx0" brushRef="#br0" timeOffset="40789.305">19596 5646 948 0,'-20'-37'79'0,"2"-3"38"16,5 2 4-16,6 1-24 15,7 8-11-15,3 7 3 16,14 12-58-16,7 9-33 15,6 6 0-15,2 11 1 16,4 8-3-16,-2 5-85 0,-4 1-55 16,-8-1-67-1,-5-7-30-15,-8-4 142 16,-5-11 97-16,-4-7 167 0,0-9 96 16,-1-9-127-16,-2-6-35 0,0-8-39 15,2-4-24-15,-1-2-25 16,2 1-8-1,0 6-5-15,3 6-37 0,3 10-29 16,1 9-88-16,2 6-95 16,0 3-90-16</inkml:trace>
  <inkml:trace contextRef="#ctx0" brushRef="#br0" timeOffset="41041.161">19900 5384 995 0,'0'0'117'0,"-10"38"0"0,9-16-24 15,1 2-30-15,4-1-37 16,7-4-20 0,3-5-2-16,2-6 1 0,2-6-1 15,-2-5 1-15,1-9 2 16,-4-3-2-16,-3-6 2 16,-4-3-2-16,-4-2 0 0,-2-2 19 15,-7 5 6 1,-3 2-15-16,-4 7-10 0,-3 9-6 0,-2 5-1 31,0 12-5-31,3 5-51 16,2 5-78-16,4 0-64 15,5-2-170-15</inkml:trace>
  <inkml:trace contextRef="#ctx0" brushRef="#br0" timeOffset="41659.402">20046 5341 962 0,'0'0'227'0,"26"-32"-77"0,-9 21-21 16,2 6-63-16,0 5-27 16,1 1-23-16,-5 8-17 15,0 5 5-15,-7 3-6 16,-4 5 2-16,-4 1-10 16,-9-1-50-16,-3-1-24 0,-1-7 13 15,0-6 65-15,4-7 10 16,4-6 10-16,5-10 31 15,0-10-25-15,5-3-7 16,6-3-9-16,3-1-2 0,3 1-4 16,2 6 3-1,0 9-2-15,1 4 1 0,-1 9 8 16,-3 3 6-16,1 7-15 16,-3 6 2-16,-4 1 0 15,-1 2-2-15,-3-2 5 0,-4-1-2 16,-1-3-3-16,-1-4 0 15,0-4 2-15,0-2 4 16,0-6 12-16,0-4-11 16,0-1-3-16,0-3-3 0,3-2 3 15,1 3-1-15,1 1 0 16,1 2-5-16,3 4 2 16,-1 4 0-16,1 2-5 15,0 1 1 1,-1 6 1-16,-1 2-1 0,-3 1-33 0,-3-1 1 15,1-2 18-15,-2-1 6 16,0-6 9-16,0 0 11 16,3-8 41-16,1-3-20 15,3-6 5-15,4-5 0 0,2-2-8 16,2-3-1-16,2 2-12 16,1 2-7-16,-1 5 5 15,-1 5 0-15,0 10-5 16,-4 5-2-16,-2 12-9 0,-4 4 4 15,-2 6-1 1,-4 6-73-16,-10 1-51 0,-4 2-175 16,-9-2-562-16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29:56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14527 3679 725 0,'-11'-15'8'0,"-9"-1"12"0,1 3 33 0,-2-1 0 16,-2 2-26-16,-1 2-2 16,-5 3-2-16,0 2-7 0,-2 5 2 15,-3 2-3-15,-4 9-6 16,0 9-1-16,-3 8-6 16,-4 11-3-16,1 11 3 15,-4 11-2-15,4 15 1 0,4 10 3 16,8 10-3-16,12 3 8 15,10 0 15-15,10-7-8 16,13-12-7-16,14-14 0 16,12-17-5-16,9-16 8 15,9-16 18-15,9-17-2 16,6-10 1-16,3-18-4 0,0-10 9 16,1-13 0-16,-4-12-13 15,-9-5 7-15,-12-5 2 16,-10-6-7-16,-13-1-7 15,-17 0-2-15,-11 0-8 16,-17 3 3 0,-13 0-6-16,-13 7 5 0,-10 9 7 0,-10 12-5 0,-12 14-2 15,-7 21 2 1,-9 18-7-16,-4 26-5 16,-3 21 0-16,1 18 0 15,0 14-106-15,7 7-85 16,5 2-200-16</inkml:trace>
  <inkml:trace contextRef="#ctx0" brushRef="#br0" timeOffset="3774.592">14565 4457 120 0,'1'-1'15'0,"-1"-3"-11"0,0-1-41 0</inkml:trace>
  <inkml:trace contextRef="#ctx0" brushRef="#br0" timeOffset="4487.365">12485 5877 616 0,'0'0'138'0,"0"0"19"0,0 0-101 0,0 0-33 16,56-1 70-16,-15-2-15 15,11-1-22-15,8-3-31 16,9-2-11-16,6-2-5 0,2-3-3 16,0-1-1-16,-3 0-2 15,-7 0 1-15,-12 2 1 16,-13 2-2-16,-11 4 0 16,-14 7-3-16,-15 0-82 0,-12 4-149 15,-16 0-323-15</inkml:trace>
  <inkml:trace contextRef="#ctx0" brushRef="#br0" timeOffset="6809.711">14320 5192 445 0,'-2'-30'114'0,"-1"-3"-90"0,0-3 13 0,-1 2 29 16,-4 2-4-16,-3 6-5 15,-6 7-7-15,-7 11-9 16,-6 9 5-16,-9 18-22 16,-4 20-11-16,-4 19 7 15,-5 23 19-15,4 20-5 0,7 13-14 16,10 7-2 0,14-2-6-16,14-9-5 0,13-16-3 15,17-19 11-15,15-22 39 0,12-21-31 16,11-21-3-16,11-15 5 15,2-20-1-15,1-15-5 16,-3-10-3-16,-8-11-8 16,-12-7 1-16,-12-6 4 15,-11-7 24-15,-14-5-1 16,-12-7-16-16,-9-2-5 0,-14 1 2 16,-11 0-4-16,-11 9-2 15,-9 11-5-15,-10 15-3 16,-8 17 0-16,-7 25-6 0,-8 17-5 15,-2 26 5-15,-3 20-1 16,4 17-59 0,5 13-65-1,7 4-82-15,9 3-147 16</inkml:trace>
  <inkml:trace contextRef="#ctx0" brushRef="#br0" timeOffset="19992.51">14663 6110 765 0,'0'0'81'16,"0"0"55"-16,-29-23 25 0,15 8-68 0,1-6-14 0,-5-6-16 15,-1-5-31-15,2-3-15 16,0-2-9-16,1 1-6 16,6 5 0-16,3 10-3 15,3 7 0-15,4 7 0 16,0 7-13-16,5 2-61 0,0 8-24 16,2 2-42-16,-3 4-69 15,0 3-98-15,-4 2-242 0</inkml:trace>
  <inkml:trace contextRef="#ctx0" brushRef="#br0" timeOffset="20230.968">14420 6039 775 0,'0'0'156'16,"0"0"-10"0,0 0-1-16,0 0-71 15,0 0-47-15,-17-36-17 0,26 14 1 0,3-4-7 16,5-4-6-16,3-1 4 15,2-1-3 1,4 4 1-16,2 2 1 16,1 8-3-16,-2 6 2 0,-1 6 1 0,-1 5-3 15,-4 1-25 1,-2 6-63-16,-1 1-67 16,-6 3-63-16,-3 1-282 0</inkml:trace>
  <inkml:trace contextRef="#ctx0" brushRef="#br0" timeOffset="23918.919">11127 5407 259 0,'0'0'421'0,"0"0"-339"0,0 0-17 0,0 0 22 16,0 0-8-16,0 0-37 16,0 0-26-16,0 0 74 15,32 11-6-15,1-4-26 0,6-5-24 16,6 0-5 0,7-2-8-16,3-4-15 15,0-3 0-15,0-3-2 16,-4 0-1-16,-4 1 0 0,-10 2-4 15,-7 3-31 1,-12 2-69-16,-13 1-88 16,-7-3-231-16</inkml:trace>
  <inkml:trace contextRef="#ctx0" brushRef="#br0" timeOffset="24744.983">15575 5309 488 0,'0'0'73'0,"0"0"10"0,0 0 66 0,0 0-62 16,0 0-55-16,0 0 26 15,0 0-14-15,0 0 12 0,35 12 57 16,-1-12-16-16,13 0-43 16,12-4-32-1,12-5-14-15,8-5-3 0,4-2-1 16,2-2 0-16,-2 2-1 0,-6-2-40 16,-11 1-88-1,-12-2-111-15,-15-3-374 0</inkml:trace>
  <inkml:trace contextRef="#ctx0" brushRef="#br0" timeOffset="25682.249">16252 4216 618 0,'-18'-30'72'0,"-6"0"-66"0,-2 2-6 0,-4 4 23 0,-2 5 25 15,-6 8 0 1,-3 11 1-16,-4 9-2 0,-5 18-14 15,-5 16-18-15,-4 17-5 16,-3 18-4-16,-2 20 15 0,4 18-4 16,1 12-7-16,7 5 1 15,13 2 4-15,16-7 6 16,17-11 20-16,12-18-4 16,22-17-21-16,14-20-9 15,14-21-5-15,8-19 4 0,8-22-4 16,7-17 1-1,2-23 0-15,1-19 2 16,-3-17-1-16,-2-12 3 0,-9-14-4 16,-13-7 12-16,-13-7 3 0,-20-2-12 15,-16 2 1 1,-18 5-1 0,-21 17 4-16,-14 18 19 0,-18 25-4 15,-16 29 23-15,-13 26-29 0,-13 31-13 16,-5 21-8-16,-4 16 2 0,0 12 0 15,14 1-27-15,18-4-80 16,25-10-8-16,24-17-51 16,28-21-159-16</inkml:trace>
  <inkml:trace contextRef="#ctx0" brushRef="#br0" timeOffset="26016.538">16464 4256 449 0,'-30'28'2'0,"0"0"0"0,5-3 46 0,6-4 79 16,3-6-2-16,10-5-2 16,6-10-23-16,12-4-38 15,13-16 54-15,14-11 4 16,15-13-37-16,9-8-46 0,14-9-27 16,2-4-4-16,2 1-5 15,-6 5 0-15,-8 6 0 16,-12 9-55-16,-16 9-66 15,-18 8-56-15,-17 9-66 16,-13 5-297-16</inkml:trace>
  <inkml:trace contextRef="#ctx0" brushRef="#br0" timeOffset="26237.676">16730 3831 1236 0,'0'0'30'16,"35"-17"-30"-16,-2 8 42 15,8-1 20-15,8 3-23 16,-2 3-6-16,0 4-23 16,-9 4 0-16,-6 6-4 0,-9 7-4 15,-12 4 0-15,-11 7 5 16,-6 5 1-16,-12 7 0 16,-7 1-2-16,-2 5-18 15,-1-4-104-15,3-6-137 0,6-11-328 16</inkml:trace>
  <inkml:trace contextRef="#ctx0" brushRef="#br0" timeOffset="27192.772">17924 3540 1024 0,'0'0'2'0,"-52"-37"18"16,23 13 96-16,3 3-77 15,-2 3-25-15,2 8-7 16,-1 8 35-16,4 7-3 15,2 15-31-15,4 8-13 0,5 5 1 16,7 4 4-16,5-1-1 16,5-6 0-1,9-8-35-15,5-10-35 0,2-12 30 16,2-10 24 0,2-14 18-16,-4-12 4 0,-1-11-1 0,-1-7 6 15,-6-8 37 1,-3-9 6-1,-4-5-12-15,-3-3-7 0,-3 8-18 16,-3 8-5-16,-2 15 1 16,1 15 31-16,0 25 10 15,2 18-19-15,1 26-44 0,1 20 7 0,7 9 3 32,5 9-40-32,4-1-59 0,6-7 28 15,3-15 52-15,4-15 17 16,0-13 0-16,-1-12 3 15,0-11 2-15,-1-9-3 16,-1-14 4-16,-3-7-1 0,-3-11 6 16,-3-4 24-16,-9-8 8 15,-5 1-4-15,-3 7-19 16,-7 7-9-16,-3 12 22 16,-4 18 40-16,-3 14-22 0,2 19-40 15,-1 11-14-15,2 10 4 16,4 2 0-16,8 2 3 15,3-7-4-15,11-11 5 16,8-10-10-16,7-11-2 16,7-11-8-16,0-9 4 0,2-12 3 15,-2-7-7-15,-3-7-10 16,-5-10 9-16,-4-5 12 16,-8-5 8-16,-3-3 0 0,-5 3 0 15,-4 4 0-15,-2 11 5 16,-5 12-5-16,-5 15 35 15,-3 13 13-15,-2 10-34 16,-2 13-19-16,0 5 4 16,6 5-2-16,8 2 1 0,3-3 2 15,13-5-5-15,12-5 5 16,2-6-1-16,4-1-4 16,-2-5 2-16,-6 0-3 15,-6 3 1-15,-9 2 2 16,-8 3-4-16,-11 2 8 15,-7 3 0-15,-3 2-3 0,-2 0-3 16,-1-2-69-16,7-3-62 16,2-9-28-16,9-8-14 15,6-7 50-15,3-14-129 0,7-7-130 16</inkml:trace>
  <inkml:trace contextRef="#ctx0" brushRef="#br0" timeOffset="27383.224">18503 2919 1036 0,'0'0'200'0,"1"-36"-37"0,-1 26-29 0,-1 4-52 15,-1 6-15-15,0 3-51 16,2 9-28-16,0 4 5 0,4 7 3 16,2 3 3-16,4 1 4 15,0 2-4-15,1 0-114 16,-4-3-117-16,-3-3-178 15</inkml:trace>
  <inkml:trace contextRef="#ctx0" brushRef="#br0" timeOffset="27545.593">18469 2705 1142 0,'0'0'23'15,"0"0"30"1,0 0-56-16,-21 35-18 0,28-9-139 16,1 5-171-1</inkml:trace>
  <inkml:trace contextRef="#ctx0" brushRef="#br0" timeOffset="27747.788">18595 2870 1320 0,'0'0'117'16,"0"0"-20"-16,0 0-63 0,35-20-32 31,-12 20-4-31,3 3 5 16,1 4-3-16,-2 6 2 16,-5 5-67-16,-10 7-62 15,-10 3-35-15,-6 0-112 16,-8-3-112-16</inkml:trace>
  <inkml:trace contextRef="#ctx0" brushRef="#br0" timeOffset="28280.113">18699 3030 730 0,'0'0'247'16,"0"0"-140"-16,-3-38-27 16,14 13-43-16,7-4-15 15,5-4-11-15,6-2 1 0,0-3-8 16,1 0 0-16,-2-2 0 16,-3-1 1-16,-3 3 4 15,-7 5 13-15,-4 7 6 16,-6 6 25-16,-3 8 18 0,-5 12 2 15,-7 10-52-15,-4 12-39 16,-1 7 10-16,-2 6 10 16,4 2-2-16,4-3-6 15,5-5 5-15,4-7-7 16,10-9-9-16,5-6-22 0,7-7 20 16,6-7 11-16,5-10 7 15,3-4-5-15,-1-7 5 16,1-3 1-16,-7-4 0 15,-4-3 8-15,-6 1 17 0,-8 2 7 16,-4 5 4-16,-4 7-22 16,-3 8-5-16,-5 10 6 15,-4 10-12-15,-2 13-22 16,-1 7 11-16,1 5-4 16,4-1-42-16,4-2-19 15,3-9-18-15,10-6 57 0,4-11 19 16,3-4 13-16,1-13 4 15,-2-3 1-15,-2-7 0 16,-4-4 3-16,-5-5 26 16,-5-3 72-16,-2-5-11 0,-8-3-27 15,-1 3-23-15,0 5 10 16,2 8 12-16,1 9 20 16,5 14-23-16,1 11-45 15,2 15-28-15,0 10-12 16,0 12 25-16,2 12-3 15,0 8-106-15,-2 0-113 16,-4-5-247-16</inkml:trace>
  <inkml:trace contextRef="#ctx0" brushRef="#br0" timeOffset="28858.693">18937 3613 1458 0,'0'0'28'0,"-34"10"17"0,27 8 7 16,7 5-48-16,6 1-3 0,5 2-1 0,1-3 0 16,1-6 4-1,-1-5-9-15,-2-6-2 16,-3-6 6-16,-2-10 4 0,-4-7 3 0,-1-5-2 16,-1-4 0-1,-6-3-1-15,2-1-5 16,-2 2 1-16,4 4 4 0,3 6-4 15,6 7-2 1,10 8-3-16,2 3-5 0,5 8 4 16,3 8 8-16,-3 4-51 15,-3 2-16-15,-6 3 4 16,-9-2 3-16,-3-4 42 0,-2-5 16 16,-5-9 9-16,1-6 93 15,-1-13 6 1,1-6-57-16,3-10-14 15,1-8-16-15,4-6-5 16,6-2-8-16,4 2-8 0,4 4 2 16,3 9 2-16,1 10-6 15,1 11 3-15,2 10-1 16,-1 9-4-16,-1 10-21 16,-1 9-79-16,-6 5-71 0,-5 2-132 15,-4-2-357-15</inkml:trace>
  <inkml:trace contextRef="#ctx0" brushRef="#br0" timeOffset="29619.084">19450 3453 901 0,'11'-48'143'16,"0"-5"46"-16,-2 0-99 0,0 2-28 0,-3 8-30 16,-3 10-5-16,-3 12 8 15,-3 16 9-15,-5 14-13 16,-4 16-39-16,-2 9-3 15,1 7 10-15,2 5-2 0,4-3-25 16,7-7 9-16,3-8-6 16,10-9-35-16,8-11 5 15,6-8 11-15,6-13-15 0,1-9 22 16,2-5 26 0,-2-7 10-16,-7-3 3 0,-6-2-1 15,-7 0 4-15,-8 2 7 16,-5 6 14-16,-3 5 6 15,-5 10 3-15,-6 10 22 0,-1 11-21 16,-4 12-43-16,3 8-3 16,-1 2 9-16,6 3-3 15,7-4 2-15,3-6 0 16,10-7-1-16,4-8 1 0,3-5 0 16,1-3-2-16,-1-10 8 15,-1-4 0-15,-5-4-1 16,-1 2 6-16,-3 0 44 15,-4 2 10-15,-2 6 3 16,-1 3 2-16,0 4-30 0,0 4-25 16,1 0-19-16,2 5-14 15,2 4-30-15,0 0-51 16,2 1-53 0,1-2-107-16,0-4-107 15,-1-4 57-15,2-7 223 0,-1-5 93 0,-3-5 56 16,1-2 100-16,-2-1 20 15,1 0-42-15,-3 4-3 16,1 2-41-16,0 5-20 16,1 6-48-16,0 3-24 0,2 8-13 15,4 3 9 1,-2 4 4-16,2 2 0 0,-2-2-1 16,-1-3 3-16,-2-3-4 15,-1-4 3-15,-2-5-2 16,-1-4 168-16,-1-7 63 0,2-7-180 15,2-5-3-15,2-4-3 16,3-4-19-16,4 0-20 16,1 1-2-16,0 4-2 15,1 5-7-15,-1 7 3 0,-1 6-5 16,0 8-3 0,-2 3 1-16,-4 9-89 0,-4 4-87 15,-5 5-76-15,-13 1-206 16</inkml:trace>
  <inkml:trace contextRef="#ctx0" brushRef="#br0" timeOffset="30382.076">11390 4323 831 0,'-2'2'159'0,"2"-2"-50"0,7-11-63 0,10-13-15 16,13-12 68-16,8-17-26 15,14-14-40-15,10-11-12 16,9-11-11-16,4-6-6 16,2 1-1-16,0 3-1 0,-6 6 0 15,-12 7-30-15,-14 15-55 16,-15 15-25-16,-17 12 29 16,-13 13 46-16,-15 13 38 15,-9 7 0-15,-4 3-1 16,-2 6 37-16,3 1 42 0,2 0 18 15,8-2 10-15,6-2-29 16,4-2-6-16,7 0-22 16,7-1-47-16,10-1-27 15,7 0 24-15,8-1-8 0,3 2 5 16,2 0-2 0,-4 10-1-16,-7 4 3 0,-6 10-1 15,-8 9-6-15,-9 6-27 16,-3 4-154-16,-11-3-251 15</inkml:trace>
  <inkml:trace contextRef="#ctx0" brushRef="#br0" timeOffset="31280.75">12807 2875 912 0,'-31'-10'88'0,"-4"-2"-20"0,-3-1 17 0,4 4-17 15,-1 5-43-15,1 4 17 0,6 16 5 16,8 9-32-16,5 12-17 15,11 7-3-15,6 6 1 16,16-3 0-16,8-5 3 16,10-14 2-16,6-16-67 15,3-14 13-15,2-19 33 16,-5-16 24-16,-6-11 0 0,-8-8 0 16,-11-4 3-1,-13-1 10-15,-5-6 41 0,-14-3-14 16,-10-1-12-16,-2 2-12 0,-2 7 4 15,1 9-1 1,3 14 12-16,6 16 48 0,8 18-19 16,8 20-50-16,6 24-34 15,10 19 10 1,11 15 8-16,9 6-64 0,6-2-30 16,3-9-11-16,4-18 73 15,-1-19 30-15,-4-18 5 0,0-13 0 16,-3-15 1-16,-6-14 3 0,-4-9-1 15,-6-12 2-15,-7-8 1 16,-7-4-3-16,-8-2 22 16,-4 5 24-1,-8 10-16-15,-2 10 17 0,-2 15-1 16,0 17 11-16,0 14-39 0,2 20-27 16,2 13-11-16,4 8 15 15,5 5 2 1,3-4-3-1,7-10-18-15,9-12-23 0,4-17 12 16,9-12 19-16,1-18 8 16,3-14 6-16,-1-9 1 0,-2-8-2 0,-8-3 1 31,-8-3 0-31,-8 3 2 16,-6 4 5-16,-9 6 1 0,-4 9-6 15,0 10 13-15,-1 14 66 16,2 11-29-16,3 16-44 15,7 8-32-15,3 7 15 16,10 3 6-16,7-1-4 0,5-5 4 16,6-4 5-16,0-6-4 15,-2-3 0-15,-4-1-9 16,-6 1-37-16,-8 5-1 16,-9 5 8-16,-4 6 22 15,-9-1-18-15,-3 2-62 0,-1-7-11 16,4-8 32-16,4-10 24 15,5-9-67-15,4-11-126 16,3-12-108-16</inkml:trace>
  <inkml:trace contextRef="#ctx0" brushRef="#br0" timeOffset="31483.115">13440 2204 808 0,'0'0'121'0,"0"0"93"0,0 0-70 16,0 0-26-16,0 0-47 15,0 0-84-15,0 0-9 0,10 33 24 16,3-8-3-16,1 3-66 16,-3 0-154-16,-3-5-233 15</inkml:trace>
  <inkml:trace contextRef="#ctx0" brushRef="#br0" timeOffset="31647.695">13309 2038 1389 0,'0'0'43'15,"0"0"38"-15,0 0-70 0,0 0-93 16,7 31-27-16,16-8-88 15,3 0-140-15</inkml:trace>
  <inkml:trace contextRef="#ctx0" brushRef="#br0" timeOffset="32345.099">13470 2145 1117 0,'0'0'174'0,"0"0"3"0,-14-32-58 15,20 25-65-15,5 3-44 16,8 2-18-16,3 2 1 15,2 2 6-15,3 6 1 16,-2 2-4-16,-6 8-74 16,-5 6-25-16,-9 3-32 15,-5 0-4-15,-1-4-55 0,-5-8 85 16,-1-7 108-16,0-8 190 16,4-15-110-16,3-6-33 0,0-6-7 15,7-6-22-15,5-5-8 16,1-5-2-16,4-3 1 15,3-3-3-15,0-1 0 16,-2 5-1-16,-5 4-4 0,-3 7 1 16,-6 9 15-16,-4 8 59 15,0 8-3-15,-8 9-20 16,-1 12-47-16,-1 10-17 16,-1 9 0-16,1 5 9 15,6-1 4-15,2-3-3 0,4-4-2 16,8-10 2-16,8-9-6 15,5-8 9 1,4-6-3 0,3-10 3-16,1-8-9 0,-1-5-38 15,-2-2 21-15,-7-4 22 16,-5-1 3-16,-5-1 3 16,-4 1 22-16,-7 2 21 0,0 3-10 15,-2 8-23-15,-3 7-2 0,1 9 17 16,1 10-17-16,0 14-34 0,3 6 15 31,0 6 4-31,6 3-12 16,3-5-89-16,3-5-47 15,-2-8 53-15,1-9 62 16,-2-7 33-16,-4-10 19 0,-2-8 124 16,-1-4-33-16,-2-5-36 15,-6-7 30-15,-3-2-11 16,-4-3-15-16,-2-3-21 15,-3 2-30-15,2 3-8 0,3 8-13 16,3 10 13-16,5 8 24 16,1 12-29-16,4 10-18 15,5 14-33-15,4 9 41 16,4 11-23-16,-1 8-101 0,-2 3-119 16,-2-3-167-16</inkml:trace>
  <inkml:trace contextRef="#ctx0" brushRef="#br0" timeOffset="32748.141">13920 2609 1077 0,'0'0'27'0,"-37"-49"27"16,19 27 73-16,7 6 16 0,4 4-49 15,6 12-36-15,5 9-35 0,11 16-55 16,10 14 28-16,9 10 3 16,7 12 0-16,4 3-116 15,-3-1-73-15,-4-6-111 16,-6-10-192-16</inkml:trace>
  <inkml:trace contextRef="#ctx0" brushRef="#br0" timeOffset="32962.727">14048 2784 1327 0,'-52'-55'101'0,"2"-5"-55"0,4-2 76 15,11 2-75 1,14 8-20-16,8 11 12 15,9 11-10-15,8 14-25 0,9 11-14 0,7 8 4 16,5 13-4 0,3 15 8-16,3 11-32 0,-3 11-71 15,-4 7-84 1,-7 0-108-16,-6-7-289 0</inkml:trace>
  <inkml:trace contextRef="#ctx0" brushRef="#br0" timeOffset="33265.661">14148 2403 822 0,'0'-58'46'16,"-9"10"171"-16,1 13-11 15,-1 18-66 1,-1 17-15-16,-2 22-70 0,2 11-60 16,0 8-4-16,2 6 10 15,6 0-1-15,2-4-1 16,6-11-25-16,4-11-28 15,6-9-4-15,-1-9-22 16,2-9 76-16,0-13 4 16,-4-7 9-16,-3-4 23 0,-5-1 16 15,0-2 12-15,-3 8 7 16,-2 7-23-16,0 5-22 16,0 8-11-16,0 5-13 15,3 10-30-15,6 3-13 16,1 7-62-16,2 0-83 0,-2-2-123 15,-2-5-186-15</inkml:trace>
  <inkml:trace contextRef="#ctx0" brushRef="#br0" timeOffset="33844.346">14245 2239 979 0,'-7'-34'150'0,"2"4"31"15,5 6-28-15,5 8-77 0,10 6-41 16,4 8-42-16,7 2 0 15,0 7 5-15,2 6 2 16,-4 7-40-16,-3 5-78 16,-8 3-34-16,-7 1-39 15,-6-5 4-15,-1-5 85 0,-5-7 169 16,-1-9 112-16,-1-9-6 16,3-8-92-16,-1-9-62 15,2-5-13-15,0-6-6 16,4-2 0-16,0 1-3 15,7 1 2-15,1 5 34 16,4 7 10-16,2 8-19 0,2 5-14 16,3 6-11-16,-3 3-1 15,2 5 3-15,-2 3 2 16,-3 5-12-16,-4 1-2 0,-5-1 1 16,-1-3 1-16,-3 0 8 15,0-4 4-15,-3-6 10 16,-1-3 91-16,-2-7-41 15,-1-3-15-15,0-5-19 0,-2-2-16 16,3-3-6-16,3 2-3 16,1 1-4-16,2 3 1 15,0 4-2-15,1 6-6 16,4 4 2-16,2 3-9 16,1 1 3-16,2 3 8 0,-1 4-1 15,-1-1 1-15,-2-1-19 16,0-1-21-16,-3-3 33 15,-2-1 10-15,-1-1-1 16,0 0 4-16,0 0 4 16,0 0 1-16,-1 0-3 0,-2 0-88 15,-2 2-76-15,0 2-23 16,-2 2-130 0,-2 4-347-16</inkml:trace>
  <inkml:trace contextRef="#ctx0" brushRef="#br0" timeOffset="34677.633">13690 2822 1144 0,'-2'0'25'16,"2"0"-19"-16,2-1-19 0,15-5-18 0,7-5 34 0,9-9 55 16,10-10 22-16,14-16 6 15,6-15-33 1,10-15-26-16,7-10-7 0,4-10-13 16,-3-3-2-16,-6 5 0 15,-13 10-1-15,-15 14-15 16,-14 16-4-16,-17 19-10 0,-11 15 13 15,-10 17 7-15,-12 13-22 16,-10 18-102-16,-8 12-36 16,-7 14-23-16,-7 9-137 15</inkml:trace>
  <inkml:trace contextRef="#ctx0" brushRef="#br0" timeOffset="34917.002">13896 2781 684 0,'0'0'193'0,"0"0"-37"0,0 0-123 16,30-13 57-16,12-34 44 16,11-17-31-16,16-14-44 15,7-14-15-15,4-6 7 16,-2 1-46-16,-7 10-1 16,-11 12 7-16,-14 17-4 15,-17 19 0-15,-11 13 0 16,-11 16 10-16,-7 10 43 0,-12 14-47 15,-5 14-37-15,-6 7-129 0,-5 6-59 16,-2 5-173 0</inkml:trace>
  <inkml:trace contextRef="#ctx0" brushRef="#br0" timeOffset="35299.605">14479 2621 1248 0,'0'0'61'0,"0"0"-21"16,0 0-5-16,0 0-70 15,29 35 34-15,1-20-1 16,4-1 2-16,-1-1 0 0,-3-3 4 16,-7-5-4-1,-5-4-1-15,-7-3 5 0,-5-13 51 16,0-5 83-16,-3-10-44 16,-2-5-53-16,-1-6-17 0,0-2-13 15,-4 2-9-15,-1 3 1 16,1 6-4-16,1 8-31 15,2 7-4-15,2 7-49 16,9 7-113-16,5 3-36 0,2 3-3 16,1-1-179-16</inkml:trace>
  <inkml:trace contextRef="#ctx0" brushRef="#br0" timeOffset="35584.729">14845 2282 990 0,'0'0'111'0,"0"0"16"15,-34 16-56-15,27 6-70 16,4 6-8-16,3 3 3 0,3 2 2 16,9-4 1-16,5-7-1 15,3-7-3 1,0-10-39-16,0-5 25 0,-4-11 17 16,-4-6 7-16,-4-4-1 0,-4-5 30 31,-4-1 40-31,-4 0 25 0,-3 1-9 0,0 5-27 15,-1 5-29-15,2 6-8 16,5 8-19-16,1 5-10 16,7 11-30-16,3 5 4 0,3 4-51 15,2 4-64-15,-3-1-75 16,-2-4-178-16</inkml:trace>
  <inkml:trace contextRef="#ctx0" brushRef="#br0" timeOffset="35855.301">14981 2254 929 0,'-6'-43'125'16,"1"0"60"-16,4 5-28 16,2 3-69-16,9 9-16 0,7 8-46 15,5 8-26-15,3 6-3 16,3 4-4-16,3 7 6 16,-6 6-37-16,-2 6-28 15,-9 0 4-15,-4-1 31 16,-9-4 23-1,-1-4 10-15,-5-7 180 0,-1-6-11 0,-2-7-79 16,0-8-51 0,2-5-25-16,1-6-13 15,5-2-7-15,0-1-5 0,10 2-56 0,7 3-56 16,1 9-91-16,6 6-103 16,0 7-87-16</inkml:trace>
  <inkml:trace contextRef="#ctx0" brushRef="#br0" timeOffset="35950.634">15324 1929 1314 0,'0'0'227'16,"0"0"-43"0,0 0-83-1,0 0-78-15,0 0-19 16,0 0-3-16,0 0-129 16,-31-25-393-16</inkml:trace>
  <inkml:trace contextRef="#ctx0" brushRef="#br0" timeOffset="49222.492">14164 8494 808 0,'-10'-28'3'0,"0"-2"-9"0,0-2-10 0,0-1-21 0,-2-1 43 0,-5-2-3 15,-4 2 8-15,-5 2 14 16,-2 3 7-16,-6 4 1 15,-3 8 6-15,1 8-17 16,-6 6-7-16,-2 6-8 16,-1 11-4-16,-3 7 0 0,0 10-6 15,-2 7-1-15,0 12 6 0,2 14-6 16,2 12 2 0,4 17 2-16,3 15-2 0,7 15 1 15,8 11 1-15,10 3-1 16,11-7 3-16,6-16 0 15,16-15-2-15,12-23 2 16,9-22-1-16,9-22 2 16,10-15 6-16,8-17 9 15,5-15 23-15,2-16-1 0,1-18 0 0,2-15 0 32,-5-14-9-32,-6-10-19 0,-6-12 2 0,-10-9 5 15,-14-6-10-15,-11-5-2 16,-15-2-4-1,-10 5-3-15,-17 5 4 16,-18 18 0-16,-17 19 1 0,-15 24 3 0,-22 29 2 16,-18 24-7-1,-16 33-2-15,-13 23-5 0,-6 20-102 16,-3 8-189 0,7 3-564-16</inkml:trace>
  <inkml:trace contextRef="#ctx0" brushRef="#br0" timeOffset="53802.723">12559 10677 916 0,'0'0'-23'0,"0"0"30"15,0 0-15-15,56-23 7 0,-12 23-1 16,11 0 23-16,14 2 16 0,7 3 0 16,7 2-8-1,8 0-8-15,0-3-11 16,0-1-5-16,-3-3 0 0,-5 0-4 16,-7 0 3-16,-9-3-3 15,-6 0 0-15,-9 0 2 16,-12 1-1-16,-11 0-1 0,-10 1 2 15,-11 1-5-15,-8 1-15 16,-13 5 15-16,-10 3-23 16,-10-1-137-16,-9 2-347 15</inkml:trace>
  <inkml:trace contextRef="#ctx0" brushRef="#br0" timeOffset="54791.442">10683 13179 898 0,'93'-11'71'0,"28"-5"11"0,31-5-65 0,26-10-6 16,25-10-128-16,20-12-446 16</inkml:trace>
  <inkml:trace contextRef="#ctx0" brushRef="#br0" timeOffset="64539.315">13661 10004 600 0,'-33'-29'-2'0,"-1"-7"15"0,-3-3-6 0,-1-5 4 16,-4-3 26-16,-1-3-12 15,-5 2 4-15,-7 3-12 16,-4 1-6-16,-6 5-5 15,-6 3 1-15,-6 5 3 0,-5 6 12 16,-3 7 17-16,-4 7-6 16,-5 7-7-16,2 4-3 15,-2 10-10-15,0 10-1 16,4 8-10-16,6 7 1 0,4 8-3 16,8 6 0-16,9 9-1 15,8 8 0-15,10 8-1 16,12 6 2-16,12 5-1 15,16 6-2-15,10 2 4 0,19-1-1 16,15-1 0-16,16-3 3 16,12-5-2-16,15-6-2 15,11-6 4-15,10-7 0 16,9-9 17-16,6-9 29 0,10-12 7 16,8-14-10-1,2-11-15-15,5-12-2 0,2-16-3 16,1-13-15-16,-3-11-4 15,-8-11-2-15,-6-8-3 0,-10-11 0 16,-12-9 2-16,-13-7-3 16,-16-9 3-16,-16-5 1 15,-17-9-3-15,-22-3 3 16,-22 3-4-16,-22 1 2 0,-31 8 19 16,-32 14 20-1,-34 20-16-15,-39 26-12 0,-38 28-13 16,-36 33 5-16,-34 38-13 15,-32 40 7-15,-25 37-5 16,-19 38-27-16,-16 27-172 16,-16 25-309-16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1:38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5846 4365 825 0,'0'0'-1'0,"0"0"-23"0,0 0 20 0,44 21 1 16,-17-14 4-16,9-1 3 15,10-1 37-15,15-2 23 16,14-3-3-16,15 0-13 15,14-6-20-15,15-2-14 0,12-2-5 16,13-4-2-16,12-2-10 16,10-2 8-16,12 0-4 15,10-4-1-15,9 1 5 16,9-2 21-16,11 2 32 16,7 2-23-16,9 1-15 0,5 0-3 15,7 3-7-15,6 0-8 16,-1 2 2-16,3-2-4 15,0 5 4-15,2-2-3 16,-4 1 11-16,1 1 12 0,-1 2 13 16,0-2-17-16,1-2-5 15,-4 1-2-15,-3-1-9 16,-5 1 4-16,-5-1-5 16,-9 1 7-16,-11-1 13 15,-6-1 6-15,-11 1-4 0,-11-3-7 16,-11 2-2-16,-14 0-8 15,-14 0-6-15,-15 0 2 16,-19 2-2-16,-20 1 1 16,-21-1-3-16,-21 3-25 0,-22 0-80 15,-24-1-46-15,-25 0-37 16,-33 0-294-16</inkml:trace>
  <inkml:trace contextRef="#ctx0" brushRef="#br0" timeOffset="571.222">5885 3704 732 0,'0'0'9'0,"-5"-36"54"16,5 29-6-16,0 7-36 0,0 15-27 15,4 10-4-15,-1 11 43 16,0 12 12-16,-2 15-5 0,-1 6-24 16,0 5-6-16,0 0 0 15,0-4-3-15,1-5 6 16,4-12-6-16,2-11-1 15,3-9-61-15,5-13-63 0,-2-10-121 16,4-12-205-16</inkml:trace>
  <inkml:trace contextRef="#ctx0" brushRef="#br0" timeOffset="1424.12">5922 3808 1046 0,'0'0'9'0,"0"0"-27"15,0 0 0-15,0 0 13 16,25 30 3-16,1-23 3 16,9-1 16-16,10 0-3 15,10-4-3-15,15-1-3 16,14-1 12-16,13-5 1 0,16-4-17 15,12-2 1-15,15-3-2 16,14-5 1-16,12-3 2 16,15-1-3-16,8-4-4 15,9 0 4-15,9-2-3 0,8 1-2 16,5 2 6-16,4 0-6 16,6 2 8-16,4 1-3 15,3 4-2-15,2 0 2 16,2 1-5-16,1 1 6 0,5 1 0 15,1 0-4-15,-2 2 0 16,1-1 1-16,-7 2 1 16,-1 2-4-16,-7 4 5 15,-9 2-7-15,-6 2 8 0,-8 2 5 16,-6 1 9-16,-8 0-5 16,-5 1-6-16,-9 3-5 15,-5 0 4-15,-5 3 6 16,-11 1-5-16,-5 0 5 15,-6 1-3-15,-6-1-8 0,-7-2 3 16,-9-1-3-16,-5-2-1 16,-9-1 1-16,-11-2 0 15,-14 0-1-15,-9-2 4 16,-13-2-5-16,-15 0 7 0,-12-1-5 16,-12 0 1-16,-11-1 4 15,-5-1 2-15,-3 2 0 16,-4-3-2-16,1 1-4 15,-3-1 2-15,0-3 7 0,-1 0 13 16,0 0 2-16,-1 0-10 16,0 1-3-16,0 1 6 15,-1 1-1 1,-1 1-6-16,1 3-5 0,0 0 0 16,0 2-4-16,-1 2 1 0,-1 0-6 15,1 5-12-15,1 7-1 16,0 4 4-16,1 8 7 15,0 5 1 1,0 5 0-16,1 3 4 0,0 0-1 16,-1 0-1-16,-2-3 2 0,-6-6 0 15,-3-1 0-15,-5-3 5 16,-10-3-1-16,-11-1 4 16,-10 0 6-16,-10 2-10 15,-11 1-1-15,-4 1 0 0,-1 0-7 16,-1-4-244-16,6-6-590 15</inkml:trace>
  <inkml:trace contextRef="#ctx0" brushRef="#br0" timeOffset="3027.327">9095 4898 590 0,'0'-15'383'0,"0"-13"-349"0,2-5 20 0,8-6 4 15,3-2-10-15,-1-2-20 16,3 2 5-16,-5 5-27 16,-1 6-4-16,-6 9 0 0,-3 8 11 15,-12 13 24-15,-5 10-25 16,-6 10-16-16,-3 8 1 15,3 5 7-15,7 2 5 16,7 1 6-16,9-5-6 16,16-3-8-16,10-2 3 0,6-2 1 15,1-3-2-15,3-1 1 16,-8 0-1-16,-3 1-1 16,-10 2-6-16,-10 2-46 0,-6 5-3 15,-12 1-38-15,-7-1-22 16,-1-2-10-16,4-5 58 15,0-8 60 1,8-7 13-16,7-7 62 0,4-3 22 16,13-10-61-16,3-3-26 15,9-8 0-15,3-2 1 0,2-6-5 16,1-3 1 0,-3-4 2-16,-1-2-3 0,-4-3 9 15,-4 0 48-15,-4 3-5 16,-6 4-9-16,-4 6-13 0,-7 7 1 15,0 10 4 1,-11 6 2-16,-3 7-19 16,-2 12-21-16,-1 6-3 0,1 7 0 0,2 5 5 15,5 1-1 1,8-1-2-16,5-4 3 16,7-8-3-16,7-5-1 15,5-9 4-15,3-4 0 0,1-12 3 16,0-4 2-1,0-7-4-15,-4-2 3 0,-2-2-1 0,-3 1-1 16,-7-2 2 0,-4 6-1-16,-5 3 0 15,-2 5 4-15,-5 4-1 0,-3 9 13 16,-6 5-7 0,1 10-15-16,1 7-1 0,2 6 3 15,4 6-3-15,5 1 2 0,3 1-1 31,7-4-1-31,4-3 4 16,-2-6-1-16,1-4 1 16,-2-6 3-16,-1-4-3 0,-2 0 0 15,-3-3 2-15,0 0-2 16,-1-1 1-16,0 1 0 16,1 1-1-16,-4-1 2 15,3 0-97-15,2-2-46 0,0-3-67 16,3-3 18-16,2-8 68 15,0-3-47-15,0-3-22 16,1 0 181-16,-4 0 169 16,-4 2 71-16,-1 2 12 0,-2 2-42 15,0 2-38 1,-2 3-57-16,2 1-40 0,-3 1-43 16,3 3-16-16,0-1-7 15,8 2-94-15,4-6-173 16,3-1-74-16</inkml:trace>
  <inkml:trace contextRef="#ctx0" brushRef="#br0" timeOffset="3308.489">9900 4693 1044 0,'0'0'103'0,"0"0"-51"0,-19 30-15 0,18-13 15 15,1 1-27-15,6 0-22 16,6-5-1-16,3-1 5 0,3-6-3 15,1-6 2-15,-2-3-1 16,-1-8 0-16,-2-3 0 16,-6-4 3-16,-3-1-2 15,-5 0 22-15,-1 3 58 16,-6 2-36-16,-6 4-20 0,-1 7-15 16,-4 3-10-16,3 9-11 15,1 6 0-15,6 6 2 16,4 5-2-16,5-1-162 15,10-2-97-15,6-6-316 0</inkml:trace>
  <inkml:trace contextRef="#ctx0" brushRef="#br0" timeOffset="3471.138">10077 4758 842 0,'6'-30'161'0,"-2"-5"11"0,1-6-62 16,0-4-30-1,-1-2-49-15,-1 2-23 0,0 4-5 16,-1 9-3-16,-2 11 1 15,2 14-3-15,-2 9-12 16,0 14-112-16,0 10-18 16,-5 8-127-16,-2 4-409 15</inkml:trace>
  <inkml:trace contextRef="#ctx0" brushRef="#br0" timeOffset="3593.636">10074 4680 1228 0,'0'0'143'16,"0"0"-19"-16,13-35-38 0,1 19-60 15,4 0-25-15,5-1 1 16,1-1-6 0,0-2-167-16,1-5-248 0</inkml:trace>
  <inkml:trace contextRef="#ctx0" brushRef="#br0" timeOffset="4577.723">10847 4849 1312 0,'-5'-38'30'15,"1"-12"-4"-15,4-4 70 0,7-11-78 0,3-3-7 16,1-1-4 0,-1 6-9-16,-3 10 2 15,-3 12 0-15,-4 18-2 16,-4 23 8-16,-13 17-14 16,-5 22-10-16,-5 16 17 15,0 11 0-15,3 5 1 16,11-5-22-16,12-6-18 15,12-14 23-15,16-16 8 16,11-14 2-16,6-15 5 0,6-7 6 16,-3-13-1-16,1-9 0 15,-7-6-6-15,-8-4-20 16,-10-3 8-16,-9 1 13 16,-8 7 2-16,-6 6 3 0,-7 10-2 15,-9 14 3-15,-5 12 0 16,0 14-8-16,1 7 3 15,6 6 7-15,3 1-6 16,11-4 0-16,5-7 1 0,12-10-2 16,5-9 4-16,3-7-3 15,2-7 2-15,-2-8-1 16,-3-4 2-16,-4 0-1 16,-4-2 3-16,-6 5-5 0,-1 5 5 15,-4 4-1-15,-1 4-2 16,1 3 0-16,1 6-19 15,2 4 9-15,0 1 9 16,4 1-3-16,-2-1 2 16,0-2 3-16,-1-6-19 0,-1-3 8 15,1-2 14-15,-3-8 1 16,2 0 10-16,-1-3 17 16,0 2 4-16,1 1-7 15,1 1-10-15,2 4-19 16,3 3-4-16,1 1-5 0,4 1 0 15,1 1 6-15,1 0-1 16,0-1-49-16,-1 0-1 16,-1-4 29-16,-4-5 22 0,-3-3 4 15,-3-1 2 1,-6-2 3-16,-1 0 7 0,-4 0 51 16,-2 4-13-1,-4 1-17-15,0 5-10 0,2 5 1 16,3 3-13-16,1 9-18 15,4 6-5-15,1 5 5 16,5 8 3-16,1 2 2 0,0 2-1 16,-2 3 0-16,-5-1-32 0,-2-3 4 15,-8-3 12 1,-4-4 12-16,-2-5 5 16,-1-6 3-16,0-6-1 0,5-5 2 15,7-7 3-15,5-8 1 16,12-10-8-16,8-10-123 15,9-7-65-15,3-8-64 16,1-9-80-16,-3-6-274 16</inkml:trace>
  <inkml:trace contextRef="#ctx0" brushRef="#br0" timeOffset="4688.792">11598 4305 816 0,'0'0'212'0,"0"0"9"0,0 0-163 15,-19 30-67-15,16 6 17 16,0 11 14-16,1 5-15 0,2 3-2 15,0-4 0-15,0-5-213 16,0-9-369-16</inkml:trace>
  <inkml:trace contextRef="#ctx0" brushRef="#br0" timeOffset="5037.76">11579 4578 809 0,'0'0'67'0,"2"-50"69"0,3 29-31 16,7 4-27-16,1 2-23 15,2 5-18-15,2 2-31 16,3 5-2-16,-1 1-7 16,2 2-2-1,-3 7 3-15,-2 3-85 0,-8 4 32 0,-5 2 25 16,-3 0 20-16,-4-1 9 31,-3-4 6-31,0-2 1 0,1-4 92 16,2-5-19-16,2-3 35 15,2-6 11-15,4-6-77 16,7 0-35-16,4-3-4 16,4 0-4-16,3 3 8 0,1 4 10 15,-1 6-4-15,-2 5-10 16,-5 6-9-16,-5 9-5 16,-5 8 0-16,-5 4 3 15,-5 6-70-15,-12 0-164 16,-9-5-305-16</inkml:trace>
  <inkml:trace contextRef="#ctx0" brushRef="#br0" timeOffset="5627.103">12239 4518 852 0,'0'0'83'0,"-6"-36"87"0,6 21-16 0,7 5-92 0,6 1-28 15,4 5-13-15,5 4-17 16,1 8-5-16,1 7 2 15,-2 6 0-15,-4 6-2 16,-8 1 5-16,-6 3-3 0,-4-4-2 16,-1-4-29-16,-4-5 15 15,-2-8 16-15,1-8 4 16,2-4 56-16,3-11 52 16,1-5-60-16,0-9-20 15,7-4-10-15,1-4-18 0,5 0-5 16,4 4 0-1,0 6 0-15,1 7-4 16,1 10 0-16,-2 8-4 0,-1 8-1 16,-1 10 1-16,-4 9-50 0,-3 6-21 15,-8 8-12 1,-5 2-66-16,-11 0-129 0,-3-3-467 16</inkml:trace>
  <inkml:trace contextRef="#ctx0" brushRef="#br0" timeOffset="23554.846">20735 6122 297 0,'2'-12'208'0,"1"-4"-111"0,-2-2 78 0,0-2-58 0,-1-3-15 16,0-2-26-16,-5 0-11 15,-2 2-23-15,2 2 28 16,-4 6-64-16,-1 7 15 0,-1 6-8 15,-1 7-12-15,-1 6-8 16,-1 6 2-16,2 4 4 16,2 4 1-16,3 0-1 0,3 0 0 15,4-1-2-15,3-4 3 16,5-3-1-16,3-4-1 16,1-6 0-16,4-4 0 15,-2-3 3-15,1-10 2 0,-1-2 0 16,0-2 2-16,-1-1-3 15,-4-2-1-15,-1 4 3 16,-4 0-1 0,0 6-1-1,-4 1 3-15,1 6 1 0,-1 2 3 16,0 12-16-16,0 9-3 16,0 9 8-16,0 9 3 15,0 4 0-15,3-1-1 16,5-4 1-16,2-6-2 0,2-11-1 15,3-9 1-15,2-10-3 16,1-4 8-16,1-6 16 16,-2-4 45-16,0-5-9 15,-1-3-11-15,-4 2-3 16,-4-1 0-16,-2 4-10 0,-3 2-10 16,-3 4-6-16,-1 1-6 15,-4 3-4-15,-2 3-9 16,-2 0-12-16,2 2-88 15,-3 1-85-15,1-2-118 16,2-1-429-16</inkml:trace>
  <inkml:trace contextRef="#ctx0" brushRef="#br0" timeOffset="23697.369">20968 6086 1027 0,'0'0'145'0,"0"0"37"0,-12-27-62 16,9 21-95-16,1 4-18 15,2 1-8-15,0 1-56 16,5 0-228-16,0 0-65 16</inkml:trace>
  <inkml:trace contextRef="#ctx0" brushRef="#br0" timeOffset="23911.789">21099 5742 1228 0,'0'0'165'0,"0"0"1"0,0 0-105 16,0 0-72-16,0 35 7 15,8-10 4-15,1 6 3 16,1 1-3-16,0-1 4 16,3 0-25-16,-3-4-111 15,-2-4-91-15,-1-7-115 16,-2-7-464-16</inkml:trace>
  <inkml:trace contextRef="#ctx0" brushRef="#br0" timeOffset="24188.31">21247 5685 1064 0,'0'0'57'15,"0"0"-33"-15,-35 50 27 16,19-20-2-16,1 7-3 0,-3 1-36 15,4-4-4-15,4-6-2 16,2-4-1-16,7-10 21 16,5-9 48-16,11-5-35 15,7-4 36-15,8-6 15 0,4-4-38 16,5-2-23-16,-1-2-16 16,-3 0-7-16,-3 2 0 15,-6 2-9-15,-4 2-122 0,-6 2-127 16,-6 0-138-16,-4 4-493 15</inkml:trace>
  <inkml:trace contextRef="#ctx0" brushRef="#br0" timeOffset="24333.899">21501 5779 1210 0,'0'0'153'15,"0"0"-19"-15,0 0-81 16,0 0-36-16,0 0-14 15,0 0-6-15,0 0-22 0,0 0-110 16,1-24-88-16,-16 26-148 16</inkml:trace>
  <inkml:trace contextRef="#ctx0" brushRef="#br0" timeOffset="29555.236">20867 7156 1194 0,'0'0'43'0,"0"0"-16"0,-10 44-36 0,7-1 28 0,3 12 8 16,0 8-20-16,1 1-4 15,8-4 0-15,2-11-2 16,6-13-2-16,4-15 1 15,1-17-3-15,1-12 8 0,-1-15 5 16,-2-12 27 0,-5-9 19-16,-10-8-5 0,-5-4 2 15,-11 0-8-15,-8 2-21 16,-6 8-19-16,-3 10 1 16,-3 13-3-16,4 14-4 15,2 9-1-15,6 14-12 0,7 8-3 16,8 4-97-16,5-1-67 15,10-9-144-15,9-9-313 16</inkml:trace>
  <inkml:trace contextRef="#ctx0" brushRef="#br0" timeOffset="29744.229">21123 6859 996 0,'0'0'141'0,"0"0"42"16,0 0-90-16,-19 36-93 0,10 22 20 15,3 11 0-15,4 10-7 16,3 4-7-16,12-7-3 16,11-8-3-16,8-14-40 15,7-16-49-15,2-11-48 0,0-13-79 16,-8-11-70-16,-7-4-307 16</inkml:trace>
  <inkml:trace contextRef="#ctx0" brushRef="#br0" timeOffset="30046.336">21265 7126 1356 0,'0'0'3'0,"-2"29"-23"16,3-10 20-16,9 3 4 16,1-2-3-16,1-1 3 15,1-5-1-15,-3-3-32 16,-1-6 9-16,-2-5 17 15,-3-5 7-15,-3-10 11 16,-1-5 30-16,0-9-4 0,-3-4-2 16,1-2-15-16,1 0-13 15,1 5-3-15,5 6 9 16,6 9 4-16,3 11-17 16,4 6-9-16,1 13 1 15,-1 6 4-15,-1 8-6 0,-5 4-134 16,-8 0-115-16,-4-3-324 15</inkml:trace>
  <inkml:trace contextRef="#ctx0" brushRef="#br0" timeOffset="30333.045">21457 6766 1165 0,'0'0'19'0,"0"-41"77"15,2 31-43-15,5 5-50 16,5 5-8-16,-1 5-5 0,-1 8-4 16,-4 10-61-16,-3 2 1 15,-3 5-10-15,-4-2 2 16,-4-2 70-16,1-6 14 16,0-6 12-16,4-6 80 0,3-6-25 31,10-4-38-31,6-8 60 15,5-5-40-15,4-7-44 16,2-1-2-16,-2-3-45 16,-3-4-140-16,-7 0-143 15</inkml:trace>
  <inkml:trace contextRef="#ctx0" brushRef="#br0" timeOffset="30491.409">21675 6513 1101 0,'0'0'193'0,"0"0"-77"15,0 0-123-15,34 38 33 16,-12-8 7-16,5 8-20 16,0 14-2-16,-6 9-6 15,-7 10 2-15,-11 9-5 0,-10 3-145 16,-16-3-201-16,-9-5-429 16</inkml:trace>
  <inkml:trace contextRef="#ctx0" brushRef="#br0" timeOffset="34748.787">21823 2890 1241 0,'-11'-30'64'0,"1"4"-51"0,3 7-12 15,7 12-8-15,0 8-2 16,-1 15-8-16,-1 12 1 0,-2 15 16 16,-3 19 7-16,-3 19 0 15,-1 19-1-15,-4 16 0 16,0 17-2-16,1 9 5 16,-3 4-4-16,0-1-2 0,2-3 5 15,-1-8 2 1,1-10 11-16,-1-8 4 0,1-9 14 15,2-8-3-15,1-7-15 16,3-7-17-16,3-8 2 16,4-8-3-16,2-10-3 0,0-8 3 15,4-9-3-15,0-10-1 16,2-4 5-16,0-5-2 16,-1-6-2-16,4-2 3 15,1-4-3-15,3-4 3 0,6-1 6 16,7-4 6-16,10-2 6 15,10-8-5-15,11-1-6 16,15-4-4-16,13-5-2 16,12 0-4-16,13 0 2 15,11-3-3-15,12 0-1 0,9-1 5 16,8-1-4-16,9-1 3 16,1 1-1-16,1-1-2 15,0 1 3-15,-2 2 2 16,-6 3 20-16,-12 3 4 15,-6 4-6-15,-9 4 5 16,-15 2 3-16,-14 3-11 16,-14 1-12-16,-17 1-3 0,-17-1-3 15,-15 0-1-15,-18-2-85 0,-16-6-83 16,-25-5-74-16,-22-7-372 16</inkml:trace>
  <inkml:trace contextRef="#ctx0" brushRef="#br0" timeOffset="35525.52">21950 2896 913 0,'0'0'29'0,"0"0"62"0,0 0-41 0,0 0-40 16,0 0 32-16,29-18 24 0,-6 28-18 15,5 5-26-15,5 10-2 16,4 6-7-16,3 12-2 16,2 10 6-16,5 7 1 15,5 8 14-15,5 7-7 0,7 4-3 16,9 2 0-16,6 4 3 16,9 4-4-16,6 0 0 15,7 3 0-15,3 0 5 16,5 0-6-16,-4 0-10 15,-2-3 0-15,-6-4 7 0,-8-6 15 16,-9-6 9-16,-9-8 5 16,-5-10-12-16,-10-10-12 15,-8-9-11-15,-8-7-7 16,-9-8 1-16,-9-10-1 0,-7-9-3 16,-14-9-64-16,-10-19-175 15,-21-16-568-15</inkml:trace>
  <inkml:trace contextRef="#ctx0" brushRef="#br0" timeOffset="36373.424">21637 3643 662 0,'0'0'16'0,"0"0"-20"0,28-30 5 0,-4 7 8 16,9-11 40-16,9-7 19 15,9-4-19-15,2-4-22 16,3 2-18-16,-3 4-7 0,-7 7 2 16,-8 9-4-16,-11 9 0 15,-12 9-25-15,-10 9-64 16,-11 7-129-16,-14 13 42 16</inkml:trace>
  <inkml:trace contextRef="#ctx0" brushRef="#br0" timeOffset="36576.998">21716 3904 1096 0,'30'-20'16'16,"10"-10"-20"-16,11-9 7 0,9-7 12 15,3-3-10-15,-1 3-2 16,-6 7-1-16,-12 9-4 15,-12 10-31-15,-14 15-82 0,-17 10-96 16,-14 16-115-16</inkml:trace>
  <inkml:trace contextRef="#ctx0" brushRef="#br0" timeOffset="36754.405">21770 4147 1223 0,'33'-33'4'0,"11"-12"-7"0,15-9 12 16,11-4 7-16,2-3-11 16,-2 3-4-16,-8 9-3 0,-12 10-53 15,-13 13-56-15,-19 14-57 16,-17 12-81 0,-12 17-271-1</inkml:trace>
  <inkml:trace contextRef="#ctx0" brushRef="#br0" timeOffset="36932.339">21971 4236 1250 0,'27'-23'38'0,"12"-9"-41"0,9-11 23 16,7-4-12-16,4-4-5 16,3 2-3-16,-6 2-58 31,-5 7-53-31,-10 8-73 0,-10 11-22 0,-13 6-122 15</inkml:trace>
  <inkml:trace contextRef="#ctx0" brushRef="#br0" timeOffset="37452.125">22347 4695 981 0,'33'-30'4'0,"10"-11"-7"0,11-5 3 16,11-6 5-16,2-5-5 0,1 2 1 15,-5 4-1-15,-8 7-81 16,-16 12-164-16,-16 10-279 16</inkml:trace>
  <inkml:trace contextRef="#ctx0" brushRef="#br0" timeOffset="37638.014">22643 4660 1008 0,'0'0'411'0,"47"-34"-418"16,-12 1 5-16,12-9 3 16,7-4 2-16,2-1-1 15,-1 0-5-15,-2 6 4 16,-9 8-84-16,-9 10-70 16,-15 9-89-16,-14 14-232 0</inkml:trace>
  <inkml:trace contextRef="#ctx0" brushRef="#br0" timeOffset="37815.07">22959 4583 1266 0,'31'-25'34'0,"7"-8"-22"16,9-7 70-16,7-5-63 16,0-2-14-16,-3 2-3 0,-7 4 1 15,-5 5-5-15,-6 5-44 16,-7 7-36-16,-7 4-39 15,-2 2-101-15,-6 5-268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2:55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9549 4925 691 0,'-4'-4'-8'0,"1"1"79"0,3 3-50 0,3 0-28 0,7 0-1 15,6 3 7-15,8 0 6 16,12 1 4-16,13-1 8 15,13-1 15-15,17-2 1 16,13-5-2 0,16-2-13-16,13-6-12 0,10-1-4 15,10-1-1-15,8-4-126 0,4 1-84 16,3-3-330-16</inkml:trace>
  <inkml:trace contextRef="#ctx0" brushRef="#br0" timeOffset="319.557">14434 5142 829 0,'42'-3'3'0,"8"-7"-8"16,9-3 6-16,11-2 0 15,8-2-20-15,3-5-136 16,0-3 9-16,-4-5-134 16</inkml:trace>
  <inkml:trace contextRef="#ctx0" brushRef="#br0" timeOffset="1416.552">15407 4822 440 0,'0'0'380'0,"34"15"-392"0,-10-15 10 15,11 0 10-15,10-10 15 0,7-8 27 16,6-8-13-16,5-6-17 16,4-3-12-16,-3-1-5 15,-3 1-3-15,-8 1-55 0,-11 4-109 16,-13 2-164-1</inkml:trace>
  <inkml:trace contextRef="#ctx0" brushRef="#br0" timeOffset="13939.083">18569 5326 429 0,'0'-8'89'16,"0"1"61"-16,0 5-21 0,0 2-29 0,0 1-6 15,-1 12-82-15,-2 6-3 16,-1 6 52-16,2 3-18 0,1 3-25 16,-1-2-11-1,2-6-2-15,5-2-2 0,3-6 0 16,4-4 2-16,1-5-2 15,3-5 2-15,-3-1 2 16,4-8-1-16,-4-5 3 0,-3-2-4 16,0-3-1-16,-3 0 2 15,-2 1-4-15,-1 2 4 16,-1 7 21-16,1 5 3 16,0 3-19-16,2 8-23 15,3 4 4-15,1 1 9 16,2 2 4-16,2-3-6 15,3-3 3-15,-2-4 2 0,1-5-1 16,1-4 4-16,-3-7 3 16,0-5 54-16,-4-4-7 15,1-3-11-15,-5-2-8 0,-2-2-1 16,-1 3-16-16,-2 1-12 16,-1 6-4-16,0 6-6 15,0 8 2-15,-1 6-4 16,-3 11-65-16,2 8-93 15,0 3-94-15,0 4-215 0</inkml:trace>
  <inkml:trace contextRef="#ctx0" brushRef="#br0" timeOffset="14215.861">18940 5552 995 0,'0'0'104'0,"0"0"-10"0,0 0-28 16,0 0 3-16,0 0-33 0,0 0-8 0,0 0 5 16,0 0 4-16,0 0 18 15,18-28-8 1,-18 23-15-16,-2-1-8 0,-2 1-5 16,0 2 0-16,0 2-5 0,1 1-1 15,2 7-11-15,1 5-4 16,0 4-3-1,4 4 3-15,4 6 3 0,2 2-4 16,0 2-137 0,-4-4-102-16,-1-3-193 0</inkml:trace>
  <inkml:trace contextRef="#ctx0" brushRef="#br0" timeOffset="15231.051">18660 4893 668 0,'-1'-16'67'0,"-2"1"60"0,0 4 27 0,1 7-52 15,1 4-38-15,-1 10-34 16,2 8-35-16,-1 5 5 15,1 4 7-15,0 4-3 0,0 4-3 16,0-2 4-16,0 0-5 16,0-5-137-1,0-3-128-15,0-7-243 0</inkml:trace>
  <inkml:trace contextRef="#ctx0" brushRef="#br0" timeOffset="15540.825">18608 4834 783 0,'0'0'47'0,"0"0"0"15,-29 13-24-15,16 2-17 16,1 2-1 0,0-1-2-16,3-3-1 15,0-3-1-15,4-3 2 0,2-6 1 0,2-1 8 31,1-8 79-31,2-2-51 16,4-5-5-16,5-3-7 0,4-2-13 16,5 1-9-16,3 2-2 15,5 2-2-15,0 7 1 16,1 5 1-16,0 6-3 16,-6 10 3-16,-5 5-4 15,-4 5 0-15,-6 4-3 0,-6-1-113 16,-3-1-127-16,-5-4-492 15</inkml:trace>
  <inkml:trace contextRef="#ctx0" brushRef="#br0" timeOffset="16357.989">18665 4239 845 0,'0'0'66'0,"2"-48"67"0,-2 31-41 0,-2 3-1 0,-3 7-39 0,-4 7-26 16,-4 12-24 0,-3 10-9-16,-2 9 4 0,0 7 2 15,3 0 3-15,5-2-3 16,7-6-25-16,3-8 1 0,7-11 15 16,6-5 9-16,1-6 3 15,4-8 1-15,-3-3 4 16,1-6 1-16,-1 0 7 15,-2-1 3-15,-3 2-6 16,-2 3-3-16,-2 8-1 16,-5 5-4-16,-1 6-15 15,-1 9 6-15,-3 4 2 0,0 2 7 16,2-3-4 0,2-1-1-16,0-6 2 15,2-3-2-15,6-3 2 0,2-3 6 16,0-2 6-16,3-2 15 15,-2-4-8-15,3 2-15 16,0-1 0-16,-2 2-4 16,-2 0-1-16,1 3-89 15,-2 0-135-15,-3 0-181 0</inkml:trace>
  <inkml:trace contextRef="#ctx0" brushRef="#br0" timeOffset="16615.184">18865 4566 733 0,'0'0'126'16,"0"0"69"-16,0 0-61 15,0 0-42-15,0 0-21 0,-12-32-19 16,12 23-22-16,0-1-14 16,5 2-8-16,-2 1-5 15,1 6-3-15,1 1-4 16,-1 5-2-16,-2 6 3 0,-2 4-2 15,0 4-54-15,-7 3-9 16,-6 4-12-16,-4-1-13 16,-4 0-48-16,1-2-22 15,0-3-42-15,6-5 74 16,4-7-6-16,6-8-159 0</inkml:trace>
  <inkml:trace contextRef="#ctx0" brushRef="#br0" timeOffset="16900.383">18960 4099 959 0,'0'0'96'0,"0"0"104"0,0 0-84 16,0 0-64-16,0 0-62 15,0 29 6-15,0 0 7 16,0 6 4-16,0 5-2 16,0-1-88-16,0-5-123 0,3-4-199 15</inkml:trace>
  <inkml:trace contextRef="#ctx0" brushRef="#br0" timeOffset="17154.906">19096 4105 731 0,'0'0'183'16,"0"0"-32"-16,0 0-103 15,-35 15-47-15,14 8 3 16,-4 5 0-16,2 0 0 0,0-3 3 15,6-3-6-15,7-6 1 16,8-7 0 0,5-6 40-16,11-1 0 0,4-2 9 15,6 0-26-15,4-1-20 0,1 0 1 16,0-1-5-16,-3 2-87 16,-4 0-88-16,-5 1-97 15,-6 1-317-15</inkml:trace>
  <inkml:trace contextRef="#ctx0" brushRef="#br0" timeOffset="17402.127">19183 4408 758 0,'0'0'143'0,"0"0"53"16,0 0-35-16,0 0-57 16,0 0-15-16,-24-28-50 15,28 19-16-15,5 1-17 16,2 3-7-16,1 0-1 15,1 5-3 1,-3 0 4-16,-3 9-7 16,-5 2 2-16,-2 5 3 0,-7 1 2 15,-7 3-33-15,-1-2-26 16,0 0-33-16,2-3-13 0,2-2 18 0,6-6-31 16,2-6-29-16,3-4-177 15</inkml:trace>
  <inkml:trace contextRef="#ctx0" brushRef="#br0" timeOffset="17917.625">19313 4107 760 0,'0'0'103'15,"0"0"1"-15,0 0-75 16,0 0 13-16,0 0 43 15,0 0-31-15,0 0-36 16,0 0 5-16,-5-18 18 16,7 18-2-16,1 7-23 0,-2 4-21 15,2 7 4-15,2 5 3 16,0 3 0-16,4 0 1 16,1-3-2-16,1-5 3 15,1-5-1-15,0-6 0 16,-1-7 1-16,1-5 8 0,-2-7 4 15,-1-6 24-15,0-2-20 16,0-3-15-16,-2-3-1 16,-1-2-1-16,-2 0-2 15,-1 1 1-15,-1 3-3 0,-2 6 2 16,-1 7-1-16,-7 9-1 16,-2 7-3-16,-4 10-5 15,0 8 3-15,-2 1 7 16,4 0 1-16,6-2-4 15,6-6 2-15,7-8-4 0,10-6 6 16,4-4 20-16,3-7 23 16,3-4-9-16,-3-4-7 15,0 0-5-15,-5-1 7 0,-4 2-1 16,-5 4-15 0,-6 4-2-16,-4 6-8 0,-7 4-4 15,-6 9-55 1,-5 3-178-16,-5 2-235 0</inkml:trace>
  <inkml:trace contextRef="#ctx0" brushRef="#br0" timeOffset="18552.389">20262 5118 934 0,'0'0'61'0,"-4"-40"102"0,4 37-47 0,0 9-55 0,4 16-73 0,0 9 12 0,2 9 2 16,0 1 1-1,4-3-2-15,0-6-14 0,1-8-22 16,1-9 30 0,1-11 0-16,0-6 11 15,-2-10 0-15,0-6 2 0,-2-5-1 0,0-1 12 16,0 0 11-16,-2 6-10 16,1 3 17-1,2 7 6-15,0 8-28 0,1 0-19 16,4 8 1-16,-1 1 2 15,2-3 1-15,-1-1 3 0,0-5 0 16,-1-2 2-16,-1-6 9 31,-3-7 60-31,0-1-15 0,-3-4-8 0,-3 0-11 0,-3 0-13 16,-1 4-11 0,-1 0-11-1,-3 5-3-15,0 6-2 16,0 5-4-16,2 5-88 15,2 8-119-15,0 5-61 16,0 2-107-16</inkml:trace>
  <inkml:trace contextRef="#ctx0" brushRef="#br0" timeOffset="18899.945">20637 5222 1218 0,'0'0'142'15,"0"0"-17"-15,33-28-73 16,-18 21-11-16,0 2-36 15,0 3-7-15,-5 2 2 0,-4 6-3 16,-2 6-9-16,-4 2-22 16,-8 4-1-16,-2 0 10 15,0 0 17-15,0-1 6 16,3-5 1-16,4-2 1 16,3-4-1-16,10-4 13 0,8-2 18 15,4-2 16-15,5-6-16 16,2-3-23-1,2-3 0-15,-4 1 0 0,-3-1 5 16,-6 3 11-16,-5 1-3 0,-6 2-8 16,-4 4-3-16,-4 3-4 15,-8 1-2-15,-6 1-10 16,-7 4-18 0,-7 4-72-16,-2-2-51 0,-5-3-148 15,2-4-433-15</inkml:trace>
  <inkml:trace contextRef="#ctx0" brushRef="#br0" timeOffset="19255.194">20324 4422 922 0,'0'0'156'0,"0"0"-3"0,0 0-73 0,-22 30-78 16,22 3 55-16,0 9-5 15,4 8-36 1,3 5-10-16,0 3 2 16,2-2-2-16,-1-6-120 15,-2-9-152-15,-3-9-71 16,-1-14 15-16,1-15 40 0,-3-10 253 16,0-12-1-16</inkml:trace>
  <inkml:trace contextRef="#ctx0" brushRef="#br0" timeOffset="19517.246">20308 4515 95 0,'-7'-46'329'16,"-1"14"39"-16,-2 18-125 0,-2 15-115 16,-6 21-90-1,-3 11-39-15,-1 11 18 16,1 4-8-16,4-3-4 0,6-6 2 16,4-9-7-1,7-11 2-15,5-15 6 0,8-6 61 16,4-11 8-16,3-8-36 0,1-6-30 15,3-7-2 1,4-2-4-16,1 1-4 0,1 3 0 16,4 8-1-16,-4 7-4 15,0 12 2-15,-4 9-2 0,-3 15-1 16,-6 11 5-16,-6 8-2 16,-7 10-82-16,-6 3-115 15,-13 2-372-15</inkml:trace>
  <inkml:trace contextRef="#ctx0" brushRef="#br0" timeOffset="23885.377">18251 4119 879 0,'0'0'148'0,"0"0"-77"0,0 0-22 0,0 0 23 0,0 0-73 0,0 0 22 0,31 3 37 16,1 12 13-16,8 5-19 15,5 4-19-15,4 1-18 16,1 3-5-16,1-4-7 15,-3-1 0-15,-2-5 2 0,-7-2-4 32,-5-4-46-32,-5-4-37 15,-6 0-24-15,-6-3-34 0,-6-1-50 16,-10-1-44-16,-1-2-8 16,-10-1 21-16</inkml:trace>
  <inkml:trace contextRef="#ctx0" brushRef="#br0" timeOffset="24121.01">18665 3775 938 0,'0'0'66'0,"-15"35"37"0,-8 17-8 16,-11 23 41-16,-8 24-46 15,-8 14-58-15,-4 10-23 16,0 1-5-16,0-8 0 16,7-14-20-16,8-18-3 15,9-18 19-15,9-18-22 0,6-15-86 16,3-15-124-16,2-15-467 16</inkml:trace>
  <inkml:trace contextRef="#ctx0" brushRef="#br0" timeOffset="31274.125">20376 3850 1110 0,'0'-30'28'0,"-1"0"42"15,-3 3-6-15,4 3-8 0,-3 4-21 16,1 8 3-16,-3 10-9 16,-1 6-10-16,-5 16-31 0,-4 7 2 15,-1 9 9-15,-2 4-1 16,2 0-61-16,6-5-1 16,7-8 33-16,5-9 25 15,8-11 0-15,8-7 2 16,2-10 10-16,1-7 5 0,2-1 7 15,-3-4 4-15,-4 3 15 16,-3 4 6-16,-5 3 9 16,-3 7-4-16,-3 5-1 15,-2 3-17-15,0 10-44 0,-2 4 11 16,0 3 6-16,2 2-4 16,0-1 5-16,2-5-5 15,3-2 1-15,5-4 1 16,-3-3-1-16,2-3 2 0,2-4 0 15,0 0 1-15,3-5 2 16,-3-3-2-16,2 1 0 16,-3-1 2-16,-2 0-2 15,0 1-2-15,-3 3 1 16,-2 0-2-16,1 4-26 0,-4 0-114 16,0 0-134-16,0 3-193 15</inkml:trace>
  <inkml:trace contextRef="#ctx0" brushRef="#br0" timeOffset="31734.416">20667 3915 911 0,'0'0'61'0,"0"0"56"15,0 0-28-15,0 0-41 0,0 0-28 16,0 0-20-16,32 1-2 16,-26 9 2-16,-5 4-2 0,-1 6 1 15,-7 3 2-15,-5 2-7 16,-2 0-54-16,-2-2 11 15,2-2 43-15,4-6 7 16,2-5 38-16,6-5 15 0,2-2-5 16,5-3-13-16,7-2 29 15,2-4 1-15,5-4-36 16,3-1-7 0,-1-2 0-16,3-1-3 0,-3 1-8 15,-4 1 0-15,-2 2-2 0,-3 2 0 16,-5 2 0-16,-5 2-5 31,-2 2 3-31,-5 2 0 0,-5 0-12 0,-9 4-66 16,-4 3-39-1,-7-2-83-15,-5-2-151 0</inkml:trace>
  <inkml:trace contextRef="#ctx0" brushRef="#br0" timeOffset="32197.239">20170 3485 970 0,'-4'-32'19'0,"-7"-3"11"0,-4-3 30 15,-4-1-13-15,-7-1-21 0,-7 5-3 16,-9 10-3-16,-12 12-8 16,-10 13 24-16,-11 22-12 15,-12 18-6-15,-6 17-7 16,-4 16-3-16,-5 11-4 0,5 7 0 16,6-2-3-16,11-6 4 15,11-9-1-15,19-11-5 16,16-17 0-16,16-13-18 15,16-12-29-15,7-12-83 16,9-9-89-16,1-15-238 0</inkml:trace>
  <inkml:trace contextRef="#ctx0" brushRef="#br0" timeOffset="32466.199">19034 3540 1023 0,'0'0'24'16,"0"0"-22"-16,-41 45-1 16,26-7 1-16,1 10 0 0,-3 7 3 15,2 1-3 1,4-6 3-16,3-6 0 16,6-13-6-16,2-9-2 0,9-14 1 15,6-8 10-15,10-2 70 16,7-9-14-16,6-6-49 15,7-2-9-15,7-4-4 0,1-1-6 16,2-2-80-16,-3-4-146 16,-3-1-317-16</inkml:trace>
  <inkml:trace contextRef="#ctx0" brushRef="#br0" timeOffset="32822.578">20324 3372 866 0,'-8'-48'137'15,"-3"-10"-131"-15,-5-3 9 0,-2 0 8 0,-6 3-12 16,0 7-1-16,-2 13 46 16,-1 14 50-16,-5 18-71 15,-2 12-29 1,-3 18-14-16,-6 16 8 16,-5 11 4-16,4 5-59 0,4-2-48 0,9-5-14 15,6-7 66-15,11-9 52 16,7-9-1-16,2-6-3 15,1-1-252-15,-3-3-303 16</inkml:trace>
  <inkml:trace contextRef="#ctx0" brushRef="#br0" timeOffset="66991.225">5496 9929 649 0,'0'0'-20'0,"0"0"68"0,0 0-11 0,0 0-17 16,0 0-31-16,0 0 4 15,0 0 37-15,37 3 21 16,-2 4-5-16,8-1-9 16,9 1-10-16,10 1-5 15,10 1 1-15,9-1 8 0,11 0 18 16,12 1-13-16,16 0-5 16,5-2-8-16,14 1-9 15,11-1-3-15,4-5-7 16,6-2-2-16,5-3 0 15,1-6 3-15,0-1-1 0,-2-2 34 16,-1 0 10-16,-12 2-25 16,-10 1-6-16,-9 6-13 15,-13 2-2-15,-15 1 0 16,-19-2-165-16,-14-2-320 0</inkml:trace>
  <inkml:trace contextRef="#ctx0" brushRef="#br0" timeOffset="67501.384">10340 10140 908 0,'0'0'38'0,"36"-1"-25"0,9-1-10 0,16 1-2 0,16-3 0 15,13-1 1-15,10-3-41 16,14 0-14-16,11-1 12 16,9-2-4-16,6 0-32 0,8 1-3 15,6 1-17-15,3-1-25 16,-1 2-61-16</inkml:trace>
  <inkml:trace contextRef="#ctx0" brushRef="#br0" timeOffset="67721.678">12850 10010 200 0,'156'0'100'0,"0"0"23"15,-1 0-3-15,0 5 6 16,0 0-30-16,5 1-27 16,9 1-38-16,3 0-16 0,10-1-10 15,4 2-1-15,10-1 0 16,7 0-1-16,-2-1-4 16,9-1-5-16,1 0 3 15,2-4 4-15,-2 0 0 16,-1-1-2-16,1 0 0 0,-5 0 1 15,-9 0-1-15,-6 0 3 16,-9 7-1-16,-10 2 0 16,-19-2 2-16,-17-5-346 15</inkml:trace>
  <inkml:trace contextRef="#ctx0" brushRef="#br0" timeOffset="74875.733">8890 11749 1026 0,'0'0'-69'0,"0"0"128"0,0 0-76 0,36-6 8 15,-1 11 8-15,10-1 3 0,15 0 3 16,11-2-1-16,14-1 2 16,13-1-3-16,13 0 4 15,13 0-1-15,9 0-133 16,8-5-96-16,6-3-110 0</inkml:trace>
  <inkml:trace contextRef="#ctx0" brushRef="#br0" timeOffset="75248.797">11966 11737 387 0,'0'0'15'15,"0"0"3"-15,0 0 12 0,34 22 56 16,0-22 9-16,11 0 3 16,12 0-34-16,14-2-25 15,11-3-19-15,9-1-14 0,10 1-3 16,8-3 1-1,8 1-5-15,7 0 3 0,4 0 1 16,3 1-4-16,3 1-53 16,2 1-24-16,4 1 12 15,1 2 0-15,8-1-22 0,9-1-53 16,6 1-168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0:20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 11366 1261 0,'0'0'-2'0,"0"0"-58"0,54 3 58 0,-7-5-1 15,17-10-7-15,13-9 58 16,15-5 28 0,13-7-11-16,13-3-32 0,6-1-16 15,3 1-13-15,1 3 0 16,1 5 0-16,0 3-1 0,-9 5-99 16,-10 4-169-16,-20 4-513 15</inkml:trace>
  <inkml:trace contextRef="#ctx0" brushRef="#br0" timeOffset="3045.431">3094 10712 212 0,'0'0'50'0,"0"0"2"0,0 0-46 0,0 0-5 0,0 0 27 15,0 0 22-15,30-17-8 0,-20 14-8 0,0 3 7 16,2 0-14-16,-1 0-12 31,2 0-5-31,3 3-3 0,1 2-4 16,5 0-2-1,3-1 0-15,5 1-1 0,4 0 4 16,5-2 2-16,3 0 4 16,3-1-3-16,5 1 4 15,5-1 19-15,5 1 13 16,4-1-18-16,8 0-6 0,7 1-5 15,6-2-2-15,6 1-5 16,8-1 0-16,5 1 0 16,8 0-1-16,3 1 5 15,6 2 2-15,3 0-4 0,7 2-6 16,3-1 2-16,6-2-2 16,2 2 4-16,5-3-3 15,4 1 3-15,2-1 5 16,3 1 3-16,1-3-9 15,4 2-1-15,0-2-2 0,2-1-1 16,1 0 2-16,-3-1 0 16,0-2 5-16,-5 1 3 15,-2-1 6-15,-6 2-11 16,-8 0 4-16,-7 1-1 16,-8 0-8-16,-7 0 3 0,-11 0-3 15,-3 1 1 1,-9-1 1-16,-4 0-24 0,-9-2-64 15,-10-5-75-15,-8-7-121 16</inkml:trace>
  <inkml:trace contextRef="#ctx0" brushRef="#br0" timeOffset="6534.182">3357 13050 1222 0,'0'0'77'0,"0"0"-121"0,32 19 40 0,-6-8 0 0,7 4 3 16,2 2 2-16,4 2-1 16,-2 0 4-16,2-2 0 15,-5 0-15-15,-3-2-167 0,-8-2-30 16,-8-4-169-16</inkml:trace>
  <inkml:trace contextRef="#ctx0" brushRef="#br0" timeOffset="6718.211">3525 12872 973 0,'0'0'46'0,"-12"43"-6"0,9 4 23 16,3 13-12-16,0 12-32 15,5 6-13-15,3-1 1 16,4-4-4-16,2-12-157 16,2-15-71-16,-1-18-87 15,2-18-88-15</inkml:trace>
  <inkml:trace contextRef="#ctx0" brushRef="#br0" timeOffset="6876.822">3657 12917 1191 0,'0'0'-13'16,"2"50"7"-16,8-16 50 15,4 5-29-15,5 1-13 0,5 1 4 16,1-5-6-16,0-4-192 16,-3-7-224-16</inkml:trace>
  <inkml:trace contextRef="#ctx0" brushRef="#br0" timeOffset="7179.69">3739 13073 743 0,'-28'-46'104'0,"3"1"-48"15,5 5 140-15,6 5-68 16,8 11-35-16,4 7-38 16,2 6-27-16,10 5-25 0,2 6-9 15,3 6 1 1,2 6 2-16,-1 10 5 15,-2 6-5-15,-4 5-75 16,-3-1-28-16,-4 0 25 0,-3-4 73 0,0-5 14 16,0-8 94-16,0-4-16 15,1-3-28-15,5-2-38 16,7-5-16 0,3-1 7-16,6-1-3 0,5-6-1 0,3-3-5 15,2-2-41-15,-2 0-86 16,-4-1-42-16,-3 3-96 15,-8 0-233 1</inkml:trace>
  <inkml:trace contextRef="#ctx0" brushRef="#br0" timeOffset="7371.771">3898 12795 373 0,'0'0'105'0,"0"0"-304"0,0 0-6 15</inkml:trace>
  <inkml:trace contextRef="#ctx0" brushRef="#br0" timeOffset="7501.627">3898 12795 684 0,'-14'-18'7'0,"8"17"30"0,3 1-11 16,2-1-24-16,1-1-216 15</inkml:trace>
  <inkml:trace contextRef="#ctx0" brushRef="#br0" timeOffset="7900.81">3833 13062 758 0,'0'0'43'16,"0"0"-26"-16,0 0 64 15,20-36-42-15,-5 26 13 0,4 4-26 16,-1 2-8-16,1 4 1 15,-2 0-10-15,-4 8-3 16,-5 5 3 0,-4 3 22-16,-4 5 36 15,-6 4-13-15,-4 1-34 0,-1 1-12 16,-3-1 3-16,3-5-8 0,-1-6 1 16,5-6-1-1,0-8-45-15,1-5-134 0,2-10-242 16</inkml:trace>
  <inkml:trace contextRef="#ctx0" brushRef="#br0" timeOffset="8099.658">3887 12727 1114 0,'0'0'102'0,"0"0"60"0,0 0-147 15,11 30-36-15,5-7 31 16,2 5-6-16,6 3 0 16,0 2 2-1,1 0-17-15,-4-3-203 0,-3-3-188 0</inkml:trace>
  <inkml:trace contextRef="#ctx0" brushRef="#br0" timeOffset="8369.62">3970 12831 870 0,'-26'-44'5'16,"2"0"110"0,6 3 1-16,8 8 4 0,5 5-36 15,5 10-39-15,1 6-27 16,5 5-17-16,4 6-12 16,0 3 1-1,1 9 3-15,1 8 5 0,-3 5-24 16,-3 2-17-16,-1 1 7 0,-1-2 39 15,1-5-3-15,-1-3 3 16,3-3 36 0,3-4-12-16,4-2-5 15,4 0-9-15,2-3-8 16,2-2 0-16,2-2 1 16,1-1-111-16,-3 0-139 0,-4-4-136 15</inkml:trace>
  <inkml:trace contextRef="#ctx0" brushRef="#br0" timeOffset="8733.082">4113 12575 794 0,'0'0'111'16,"-13"-31"86"-16,11 23-60 16,2 6-67-16,3 2-44 15,6 8-48-15,3 8 28 0,-1 4 5 16,2 8-5-16,1 2-1 15,-2 2-1-15,-2-4-2 16,-1-4 2-16,-2-5-5 16,-1-8 2-16,-1-5-8 15,3-6 0-15,2-7 14 0,3-8 44 16,4-6 55-16,3-7-60 16,2-3-39-16,0-2-3 15,-2 1-1-15,-3 3 0 16,-4 4 0-16,-4 6 1 0,-2 5-2 15,-4 5 1-15,-3 3 10 16,0 4-3-16,-6 2-3 16,0 0-10-16,-2 6-6 15,-2 5-33-15,-2 4-10 0,-4 3-69 16,-4 2-175-16,-3 0-716 16</inkml:trace>
  <inkml:trace contextRef="#ctx0" brushRef="#br0" timeOffset="12890.531">3441 10993 436 0,'0'0'26'0,"0"0"0"0,0 0-3 0,0-28 22 0,-2 19 3 15,1-2-7-15,-1 0 3 16,-2 0 5-16,0-1 1 0,-3 3-7 16,-5 0-6-16,-3 2-6 0,-3 3-4 15,-5 1 1 1,0 3-1-16,-3 0-7 15,0 0-5-15,0 3-6 0,0 2 4 16,1 1-3 0,0 1 1-16,0 1-3 15,-1 3-1-15,2 2-4 16,-3 2-2-16,2 4 0 16,1 3 1-16,0 1-4 15,3 2 2-15,1 0-2 0,5 1 1 16,5-1 0-16,4 1 0 15,6-1-3-15,4 3-2 16,11 2-1-16,7 2 5 0,5 0 1 16,6-2-1-16,4-4 1 15,7-9 4-15,1-10-3 16,4-7 1-16,-1-11 3 16,0-10 1-16,-2-7 8 0,-6-7 1 15,-3-4-2-15,-10-3 10 16,-5-2 5-1,-9-4 1-15,-9 0 0 0,-4-2-4 16,-9 2-8-16,-6 2-4 16,-7 7-3-16,-6 9 1 0,-2 13 17 15,-4 9 10-15,-3 11-26 16,0 12-15-16,-2 12-1 16,1 9 6-16,1 8-2 15,1-1-128-15,0-3-190 0</inkml:trace>
  <inkml:trace contextRef="#ctx0" brushRef="#br0" timeOffset="21560.325">2853 8167 393 0,'0'0'7'0,"0"0"13"0,0 0 1 0,-10-33 3 15,8 24 12-15,0 1 9 0,2 0-1 16,-1 4-17 0,0 0 1-16,1 0 3 15,0 4 15-15,0-1-16 16,0 1-19-16,0 0-11 15,0 1-20-15,4 7-17 16,3 4 32-16,2 3 101 0,2 2-6 16,2 1-53-16,0-2-23 15,2-4-9-15,-1-4 3 16,1-5-2-16,0-5 13 16,3-9 43-16,1-7 12 0,3-7-7 15,5-9 2-15,1-6-27 16,1-6-17-16,1-2-11 15,0 0-9-15,-3 3 0 16,-4 3 0-16,-3 6 0 16,-3 7 4-16,-2 4-1 0,-3 7-3 15,-1 1-3-15,-4 6-1 16,0 1 0-16,-4 5 2 16,0 0-2-16,-2 3 0 15,1 1 2-15,-2 1-2 0,0 1-1 16,0 6-3-16,-6 5-70 15,-2 4-15-15,-5 7-103 16,-8 0-199-16</inkml:trace>
  <inkml:trace contextRef="#ctx0" brushRef="#br0" timeOffset="27560.034">7304 2492 350 0,'0'0'37'0,"0"0"-27"0,0 0 55 16,0 0 67-16,0 0-29 0,0 0-2 16,0 0-27-16,0 0-26 15,0 0-27-15,0 0-41 16,0 0-1-16,9 3 18 0,-4 7 35 16,2 0-19-16,0 0-7 15,3-5-2-15,0-2 3 16,3-3-2-16,4-5 18 15,5-10 44-15,2-7 1 16,8-8-15-16,5-7-20 0,2-6-17 0,3-3-10 31,0 0-2-31,-3 4-2 16,-8 6 0-16,-3 3 6 16,-8 10-3-16,-6 8 36 0,-7 5 17 0,-2 5-30 15,-3 2-8-15,-2 3-6 16,-2 5-7-16,-5 8-13 0,-6 9-117 15,-7 6-66 1,-14 5-321 0</inkml:trace>
  <inkml:trace contextRef="#ctx0" brushRef="#br0" timeOffset="33304.824">14474 6645 323 0,'0'0'76'0,"0"0"10"0,0 0 11 0,0 0-8 15,0 0-1-15,0 0-19 16,0 0-19-16,0 0-5 0,0 0-2 16,0 0 1-16,0 0 5 15,-18-26-18-15,18 26-29 16,2 3-10-16,1 4 4 16,1 2 7-16,2 2 2 15,0 2 0-15,2 0-2 0,1-1-1 16,3-4 1-16,0 0 3 15,3-6 8-15,1 0 20 16,3-2 4-16,1-7-13 16,0-5-6-16,2-3-4 0,3-6-7 15,2-7 6-15,4-3 10 16,1-6 5-16,4-2-5 16,0 1-8-16,0 3 1 15,-6 7 4-15,-3 4 0 0,-5 5-15 16,-5 6 0-16,-5 3 4 15,-4 3 0-15,-3 1-2 16,0 4-6-16,-2 2-1 16,-1 0-2-16,0 0-2 15,-1 0 3-15,-1 2-1 0,0 0 1 16,0 2 4 0,-3-2 1-16,0 1 2 0,-1-1-1 15,-2 0-3-15,0 0 1 16,0 1-11-1,-2 0-96-15,-2-3-115 0,-4-2-274 16</inkml:trace>
  <inkml:trace contextRef="#ctx0" brushRef="#br0" timeOffset="35520.276">18135 9445 371 0,'0'0'264'0,"0"0"-254"0,0 0 5 0,0 0 3 0,40-12 57 31,-14 9 6-31,7 2-27 16,8-1-2-16,11 2-12 0,12-3-7 15,13-2-4-15,13-3-6 16,6-2-7-16,7-3-11 15,3-2 0-15,-2-2-2 16,-6 2-1-16,-7 0 0 0,-11 2-2 16,-11 1 3-16,-15 4-2 15,-13 3 1-15,-14 1-2 16,-10 3 2-16,-9 1-2 16,-4 0 0-16,-4 0 52 15,0 0 5-15,-3 0-29 0,-2 0-14 16,-2 2-5-16,0 1 13 15,0-1-2-15,-1 0-12 16,2 0-3-16,0-1-3 16,3 0 0-16,-1-1 2 15,3 0-2-15,-2 0 2 0,3-1 0 16,0-1-3-16,-2-1-4 16,-2 0-58-16,-1-1-61 15,-4-2-110-15,-3-3-284 0</inkml:trace>
  <inkml:trace contextRef="#ctx0" brushRef="#br0" timeOffset="76454.083">1493 12507 119 0,'0'0'1178'0,"0"0"-1186"0,29-43-13 0,-2 4 18 16,8-13 13-16,10-10 4 16,5-10-6-16,4-3-4 15,1-3-4-15,0 3 3 0,-1 3-2 16,-7 8 0-16,-5 7 0 15,-6 10 0-15,-7 7 1 16,-6 9-33-16,-9 8-27 0,-7 9-59 16,-7 6-122-16,-12 7-325 15</inkml:trace>
  <inkml:trace contextRef="#ctx0" brushRef="#br0" timeOffset="76716.738">1771 11772 1323 0,'0'0'-8'16,"0"0"-19"-16,9-34 20 0,4 20 7 15,6 1 6-15,1-1 17 16,5 2 10-16,3 0-16 16,2 1-6-16,-1 1-3 15,0 3-4-15,-4 2 1 16,-2 5-5-16,-6 5 3 15,-4 13-1-15,-4 15 6 16,-9 20 8-16,-5 25-3 0,-15 29-7 0,-16 28-1 16,-16 26-212-1,-18 25-528-15</inkml:trace>
  <inkml:trace contextRef="#ctx0" brushRef="#br0" timeOffset="80469.211">18417 10787 606 0,'0'0'145'0,"0"0"-143"0,0 0 8 0,0 0 53 0,0 0 38 32,0 0 2-32,28-21-34 15,-8-7-32-15,-1-5-19 0,0-3-7 16,-3 1-2-16,-6 3-5 16,-6 3 4-16,-4 8 42 15,-6 5 14-15,-8 10 0 16,-3 6-30-16,-4 5-22 15,0 7-8-15,4 8 5 0,5 3-2 16,9 5-4-16,6 2-2 16,13 1 1-16,10 0-2 15,3 2 0-15,2-3 3 16,-4-2-3-16,-3-1 3 0,-10-2-2 16,-7 1-1-16,-8-2 2 15,-13 1 6-15,-9 2-2 16,-5-1 17-16,-6 4 6 15,2-5-12-15,2-2-5 16,4-5-10-16,10-4 0 0,7-6 1 16,9-7-71-16,9-4-170 15,7-12-39-15,7-8-194 16</inkml:trace>
  <inkml:trace contextRef="#ctx0" brushRef="#br0" timeOffset="80818.581">18715 10664 368 0,'0'0'5'0,"0"0"-15"0,0 0 11 16,0 0-2-16,4-26 1 16,-3 25 68-16,-1 1 78 15,0 1-21-15,-4 5-21 0,-2 4-30 16,-1 9 33-16,-4 5-16 15,-3 6-16-15,1 6-10 16,2 3-12-16,5 1-26 16,6-5-17-16,6-7-9 0,10-5 1 15,8-10 1-15,7-7 0 16,1-8 1 0,1-7 2-16,-3-7-4 0,-1-4 2 15,-6-3 1-15,-4 0-4 0,-5 1 4 16,-4 3-4-16,-4 2-77 15,-5 7-38 1,-1 0-86-16,-4 5-111 0</inkml:trace>
  <inkml:trace contextRef="#ctx0" brushRef="#br0" timeOffset="81131.127">18911 10586 1000 0,'0'0'144'0,"0"0"-88"0,37-10 19 16,-18 14-42-16,0 6-14 16,0 3-16-16,-2 4 0 0,-5 4 2 15,-5 0-4-15,-7 3 3 16,-2 0-7-16,-7-2-19 16,-2-6 0-16,-2-4 3 15,1-9 22-15,3-6 92 16,3-14 7-16,5-6-44 15,3-7-37-15,10-4-20 16,5-3-4-16,9 1-44 0,1 4-48 16,5 5-20-16,0 5-15 15,0 7-16-15,-6 4 16 16,-2 4-4-16,-6 5-50 0,-4 2 6 16,-7 0-78-16</inkml:trace>
  <inkml:trace contextRef="#ctx0" brushRef="#br0" timeOffset="81454.954">19253 10450 371 0,'0'0'203'0,"0"0"-64"31,0 0 13-31,0 0-54 16,0 0-40-16,0 0-45 15,-39 41 29-15,25-17-7 0,2 3-21 16,3-3-6-16,3-3-4 15,6-3-3-15,2-7 0 16,6-4 2-16,3-7-3 16,3-4 7-16,-1-8 0 15,1-4 0-15,-2-3 15 16,-1-5 50-16,-2 0-3 0,-2 0 3 16,-3 3-10-16,0 3-9 15,-2 7-5-15,-1 5-4 16,-1 6-19-16,2 10-33 0,-1 3-7 15,3 5 15-15,0 2-3 16,3 0-136-16,2-3-76 16,-1-6-90-16,4-4-358 15</inkml:trace>
  <inkml:trace contextRef="#ctx0" brushRef="#br0" timeOffset="81945.324">19470 10345 619 0,'0'0'231'0,"0"0"-13"0,0 0-53 16,0 0-140-16,0 0-17 16,-40 53 3-16,30-20-6 15,2 0-7-15,6-3 5 16,4-7 0-16,9-8-3 16,3-7-8-16,3-8-31 0,1-2 17 15,0-9 5-15,0-6 6 16,-4-6 6-1,0-5 8-15,-2-8-2 0,-4-5 4 16,0-7 29-16,-2-1-3 0,-4 2-10 16,1 7-8-16,-3 9 25 15,1 13 66-15,0 13-18 16,-1 11-53-16,0 15-51 16,0 8 14-16,0 7 5 15,0 7 1-15,0 0-1 16,1 0 0-16,3-6 2 0,2-6-3 15,0-7 2-15,0-10 0 16,0-7-2-16,1-7 5 16,0-9 37-16,1-7 63 15,3-6-68-15,4-3-29 16,-2-1-4-16,4 1 2 0,-2 4-5 16,3 4-2-16,-1 9 1 15,-1 2-4-15,0 6 0 0,-2 4 0 16,-4 6-3-16,-2 5-73 15,-5 7-21-15,-3 2-46 16,-10 4-62-16,-7 2-162 16</inkml:trace>
  <inkml:trace contextRef="#ctx0" brushRef="#br0" timeOffset="82313.251">18612 11232 1280 0,'0'0'23'0,"70"-29"-50"0,-8-1 102 0,22-6-40 16,19-7-26-16,14-7-7 16,8-3 0-16,1-1-1 15,-1 1 0 1,-9 1-9-16,-12 6-22 0,-14 6 13 16,-15 6 10-1,-16 4-1-15,-15 8 10 16,-19 5-2-16,-13 7 5 15,-14 5 3-15,-18 5-9 16,-19 3-103-16,-20 5-453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4:17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7785 547 0,'0'0'5'0,"0"0"37"0,0 0 12 0,-28-6 33 0,24 4 4 0,3 0-23 31,-1 1-16-31,2 1-1 16,0 0-28-16,3 6-39 16,4 5 14-16,2 6 3 15,3 3 2-15,2 5 1 0,3 0-2 16,1-2-1-1,2-3 1-15,2-7 3 0,4-8 1 16,-1-7 26-16,3-12 56 16,2-11 10-16,4-10-28 15,4-10-32-15,3-9-16 0,2-4-5 16,1-3-5-16,-2-1 4 16,-1 4 0-16,-4 4 1 15,-5 10-1-15,-6 7-7 16,-6 10-4-16,-5 10-1 0,-5 7-1 15,-6 10-2 1,-3 12-3-16,-3 12-76 0,-11 11-109 16,-12 11-270-16</inkml:trace>
  <inkml:trace contextRef="#ctx0" brushRef="#br0" timeOffset="1115.1">8466 6846 643 0,'0'0'-10'0,"0"0"38"15,0 0-13-15,-23-29 15 0,23 28 5 16,0 2 29-16,5 8-63 16,2 7-6-16,1 6 31 15,4 7 27-15,3 4-11 16,0 0-13-1,4-4-4-15,4-5-6 0,3-9 2 16,6-13 25-16,9-11 42 16,7-17-1-16,8-15-14 15,9-15-26-15,7-10-13 0,2-7-14 16,-2-4-8-16,-1 2-5 16,-8 6-2-16,-9 10 2 0,-14 12-2 15,-10 14 2 1,-10 15 0-16,-11 14-8 0,-9 17 2 15,-24 22-134-15,-20 13-130 16,-28 18-718-16</inkml:trace>
  <inkml:trace contextRef="#ctx0" brushRef="#br0" timeOffset="4499.357">16896 7923 887 0,'10'-34'-157'0,"-3"6"159"0,5 12-4 0,1 10-5 0,0 9-2 16,0 14 5-16,2 8 37 15,-1 5 21-15,2 5-18 16,1-3-7-16,2-6-11 16,4-10 5-16,4-8 34 0,5-9 43 15,6-13 0-15,6-7-36 16,8-10-38-16,9-7-18 15,4-5-5-15,9-5 2 16,6-5-37-16,3-5-124 0,1-1-114 16,0-2-471-16</inkml:trace>
  <inkml:trace contextRef="#ctx0" brushRef="#br0" timeOffset="4831.113">21032 7966 245 0,'30'5'889'0,"19"-16"-894"0,25-13 10 15,29-8-4-15,23-11-6 16,15-10-182-16,11-11-281 15</inkml:trace>
  <inkml:trace contextRef="#ctx0" brushRef="#br0" timeOffset="12828.821">4123 11906 760 0,'-1'0'1'0,"-1"3"-10"0,2 6-1 0,6 0 9 0,1 6 12 16,5 2 20-16,-1 1 6 16,5 2-12-16,0-2 3 15,3-3-6 1,-1-4-11-16,1-7 7 0,0-4 22 0,0-13 15 15,2-9 2-15,1-11-11 16,-1-8-10-16,3-7-14 16,-3-5-4-16,1 1 0 15,0 3 0-15,-2 5-5 0,-3 8-7 16,-1 10-4 0,-2 8 0-16,-1 10-1 0,1 12-13 15,-7 18-106-15,-7 16-105 0,-11 17-396 16</inkml:trace>
  <inkml:trace contextRef="#ctx0" brushRef="#br0" timeOffset="15144.169">8123 8991 556 0,'0'0'18'0,"0"0"39"0,-10-38 23 16,6 20-7-16,-2-1-19 0,-1-1-8 16,-2-1-3-16,-2 0-5 15,-2-2 0-15,-5 0 1 16,-3-1-17-16,-4-2-4 16,-7 1-3-16,-3 0-3 0,-6-1-3 15,-5 0 1-15,-3-1-2 16,-8 1 2-16,-2-1-4 15,-6 0 3-15,-2 3 0 0,-7 1-8 16,-5 2 1 0,-3 5 0-16,-3 3-2 15,-6 5 1-15,-3 6 1 16,0 2 0-16,-4 7 2 16,0 3 7-16,0 5 6 0,-1 5 0 0,-1 3-13 15,2 5-3-15,0 5 2 16,1 5-3-16,4 10 0 0,0 3 2 31,6 5 2-31,3 4 6 16,7 4 3-16,7 2-4 15,6 2 3-15,9 3-8 0,6 5-1 0,9 1-1 32,4 1-3-32,8 3 0 0,6 2 2 15,6 3-1-15,6 3 2 16,6 2 2-16,4 1-2 15,11 4 1-15,3-2 0 0,8-1-3 16,5-3 4-16,8 0-2 16,4-4-2-16,8-3 6 15,7-3-1-15,6-6-2 16,8-4 3-16,7-6-4 16,4-5 2-16,8-6 1 15,6-8-2-15,4-5 0 0,7-7 2 16,3-7 3-16,5-6 4 15,4-9 0-15,2-8-3 16,3-5 16-16,0-10-7 0,4-10-4 16,1-7-3-16,1-9-1 15,-3-9 7-15,0-7 3 16,-4-10-2-16,-2-6-9 16,-6-9-1-16,-5-8-4 15,-6-6 1-15,-6-8-3 0,-7-4 1 16,-9-6-2-16,-9-5 3 15,-10-6 4-15,-9-4 5 16,-13-6-4-16,-13-2-1 16,-12-3 3-16,-13-4-3 15,-16-1 1-15,-19 1-1 0,-14 8-6 16,-16 8 6-16,-19 13 10 16,-18 15 8-16,-17 17-14 15,-17 19 1-15,-20 18-4 16,-15 23 20-16,-20 22 3 0,-17 31-36 15,-21 30 9-15,-23 37-14 16,-17 35-41 0,-18 38-51-16,-20 31-66 0,-15 28-136 15,-15 17-601-15</inkml:trace>
  <inkml:trace contextRef="#ctx0" brushRef="#br0" timeOffset="19001.501">6073 9118 663 0,'0'0'9'0,"0"0"7"0,0 0-14 16,0 0 6-16,0 0 60 0,21 43 14 15,-11-16-27-15,1 0-19 16,2-5-6-16,2-4 0 15,1-9-5-15,5-9 15 16,1-9 34-16,4-12 2 16,3-9-22-16,1-11-16 15,4-9-12-15,-2-4 0 0,1-3-4 16,1 4 2-16,-5-1-5 16,-1 8-10-16,-5 9 1 15,-5 9-5-15,-5 7-2 0,-4 8 0 16,-2 9-2-16,-4 6-4 15,-1 11-5-15,0 9-58 16,-2 6-72-16,0 5-131 16,-5 1-329-16</inkml:trace>
  <inkml:trace contextRef="#ctx0" brushRef="#br0" timeOffset="19444.152">6768 9174 485 0,'0'0'51'0,"0"0"-43"0,0 0 11 0,-32-23 53 15,29 23 37-15,2 0-9 16,1 7-71-16,1 5-28 16,3 2 22-16,4 2 42 0,0 0-44 15,4-3 30 1,1-6-21-16,3-7 1 0,2-6 34 15,4-13 5-15,4-9-21 16,4-10-28-16,2-7-11 0,4-1-6 31,-3 0-4-31,-1 4 3 0,-5 9-2 0,-5 9-2 16,-5 12-41-16,-2 10-53 16,-8 6-70-16,-4 10-37 15,-3 6-270-15</inkml:trace>
  <inkml:trace contextRef="#ctx0" brushRef="#br0" timeOffset="19844.883">7539 9045 549 0,'0'0'104'0,"0"0"-31"0,0 0-39 0,0 0-13 0,3 30 50 16,0-5-29-16,-2 0-13 15,5 1-7-15,3-5 1 16,5-9 1-16,6-12 3 16,5-12 51-16,4-20 25 15,4-15-21-15,6-13-23 16,-1-9-11-16,4-3-20 0,-2-1-11 16,-3 7-4-16,-4 12-2 15,-5 11-2-15,-8 15-6 16,-4 19-4-16,-11 18-42 15,-19 23-189-15,-27 23-301 0</inkml:trace>
  <inkml:trace contextRef="#ctx0" brushRef="#br0" timeOffset="21053.586">8823 8849 443 0,'0'0'48'0,"0"0"19"0,0 0 32 15,0 0-11-15,0 0-12 0,0 0-31 16,0 0-35-16,0 0-7 15,0 0 29-15,19 19 9 16,-9-2-10-16,-2-2-4 16,2 0-4-16,0-7-2 15,4 0 0-15,3-6-1 0,3-3 10 16,4-12 17-16,4-11 15 16,5-12 2-16,1-11-8 15,3-8-24-15,-1-3-11 16,0-2 7-16,-3 3 0 15,-3 7 4-15,-4 8-1 16,-8 9-12-16,-3 9 1 0,-6 7-6 16,-5 7-8-16,-1 6 1 15,-3 4 2-15,0 9-5 16,0 11-11-16,-6 8-100 0,-9 10-91 16,-6 7-142-16</inkml:trace>
  <inkml:trace contextRef="#ctx0" brushRef="#br0" timeOffset="24226.464">3620 11530 456 0,'0'0'85'0,"0"0"-25"0,0 0-8 0,0 0 71 16,0 0-15-16,0 0-16 0,0 0-14 16,0 0-9-16,0 0-25 15,0 0-8-15,0 0 3 16,0 0-2-16,-3 0-3 16,3 0-9-16,-2 0-15 15,2 0-9-15,0 0 0 0,0 1-3 16,0 2-6-16,6-1-161 15,0-2-71-15,1-6-193 16</inkml:trace>
  <inkml:trace contextRef="#ctx0" brushRef="#br0" timeOffset="24699.169">5905 10140 562 0,'0'0'4'0,"0"0"5"0,0 0 12 0,0 0 21 15,0 0 7-15,0 0-22 16,0 0-31-16,0 0 2 16,0 0-3-16,22 29-49 15,-9-15-37-15,1-2-82 16</inkml:trace>
  <inkml:trace contextRef="#ctx0" brushRef="#br0" timeOffset="24859.547">6616 10177 463 0,'62'-2'0'0,"2"-1"2"0,9 1-2 15,6-1 1-15,4-1-20 16,5-2-53-16,4 3 22 15,3 0-25 1,6 1-159-16</inkml:trace>
  <inkml:trace contextRef="#ctx0" brushRef="#br0" timeOffset="24982.742">8364 10066 170 0,'146'-18'148'0,"-10"1"16"0,-6 4 2 15,-17 5-3-15,-18 5-39 16,-17 3-27-16,-16 9-54 15,-16 5-35-15,-20 0-5 16,-19-2-291-16</inkml:trace>
  <inkml:trace contextRef="#ctx0" brushRef="#br0" timeOffset="26808.426">10134 12215 393 0,'0'0'-1'0,"-27"-17"35"0,20 6 10 0,6-2 1 0,1-1 19 16,3 1 21-16,6 3 2 16,6 4 1-16,3 6-29 15,6 6-13-15,1 9-10 16,7 3-8-16,5 1-8 0,1 0-14 16,3-4 0-16,2-5 1 15,2-5-5-15,-1-5 1 16,4-2-1-16,-2-8 0 15,4-4 3-15,0-3-4 16,1-4 0-16,-3-1 2 0,1 2 6 16,-1 0 22-16,-3 4 1 15,-1 3-16-15,-2 8 2 16,-3 5-5-16,-3 5-1 16,2 8-3-16,-3 3-5 0,2 2 0 15,3-1 0-15,-1-3-1 16,6-3 0-16,0-6 3 15,2-5-4-15,1-5 0 16,3-8 3-16,4-5-5 0,0-4 3 16,4-3 4-16,0 0 13 15,2-1 8-15,0 5-8 16,-2 3-7-16,-1 6 0 16,-2 7-7-16,-3 5-3 15,-1 5-1-15,-2 6-1 0,-1 6-1 16,3 1 1-16,0 0 0 15,2-3 2-15,2-2 1 16,2-5-5-16,-1-5 4 16,0-3 0-16,0-6-3 15,0-3 3-15,0-2 0 0,-1 0 3 16,0-2 5-16,-1 3 2 16,0 0 2-16,0 3-6 15,-2 1-6-15,-1 1-1 16,-3 2 0-1,-1 1-1-15,1 0 1 0,-3-1-2 0,3 0-2 16,0-2 13-16,1-2 9 16,-1-1-7-1,1-2-3-15,-1-1-8 0,-6-3 1 16,-1-1 1-16,-2-1-4 16,-1-4 2-16,-3 0 1 15,0-2-2-15,-4 0 3 0,-2-1-1 16,-3 2-3-16,-4 2 4 0,-2 2-3 15,-7 2-1 1,-1 2 5-16,-5 2-5 16,0 2 1-16,-3-1 3 0,0 1-4 15,-2-1 1-15,3-4 2 16,-3-3-7 0,-1-4 2-16,3-7 2 0,-4-2-4 15,-1-6 3-15,0-3-3 0,-4-4-14 16,-2-4-7-1,-2-7 7-15,-2-4 11 0,1-2 8 0,1-7-3 16,3 0 1 0,2 3 1-16,-1 5-2 15,2 6 1-15,1 9 1 16,-1 7 1-16,2 7 6 16,0 7 0-16,0 0-4 0,0 7 3 0,0 1-4 15,0 5 1-15,0 6 11 16,0 4 1-16,0 2-18 15,0 11-10-15,-4 6 11 16,0 5 2-16,-5 6 2 0,-2 5-17 16,-3 0-97-16,0-1-77 15,0-1-69-15,4-6-52 16,7-8 35-16,3-6 186 16,5-9-78-1</inkml:trace>
  <inkml:trace contextRef="#ctx0" brushRef="#br0" timeOffset="27315.676">14027 10767 778 0,'-9'-12'33'0,"-2"-1"56"0,-7 1-16 0,-2 1-43 16,-9 2-17-16,-8 1 1 15,-14 1-3-15,-11 4-8 16,-11-1 0-16,-14 2-2 16,-9 2 0-16,-13-1 3 15,-6 0-4-15,-10-1-1 16,-5 1 1-16,-5-2 1 0,-4 0-2 16,-2-3 4-16,1-2-1 15,-1 0 1-15,-2-1-1 16,3 0-2-16,0 0 1 0,4 2 0 15,1-1-1-15,2 5 2 16,3 0-2-16,8-1-1 16,4-1 3-16,5 2-3 15,9-4 1-15,8 2 2 16,6-1-5-16,10 1 4 0,8 2 0 16,10 1-2-16,8 2 29 15,9 3 17-15,9 4-11 16,6 4-6-16,5 8-4 15,7 7-11-15,2 12-4 16,2 11 5-16,2 19 5 0,-1 16 5 16,-4 22-1-16,-5 18-4 15,-3 17-5-15,-5 15-2 16,-4 10-2-16,-2 13-2 0,-2 5-7 16,-7 3-31-16,-11-1-155 15,-13-8-705 1</inkml:trace>
  <inkml:trace contextRef="#ctx0" brushRef="#br0" timeOffset="32091.355">11564 5334 397 0,'-6'7'21'0,"2"-1"-5"0,1 1 19 0,3-3 37 16,0 0-27-1,6-2-13-15,5-2 30 0,5-7 9 16,7-8-4 0,8-10-18-16,9-12-8 0,12-13 2 15,10-13 4-15,12-15-6 16,13-11-6-16,10-13-19 0,7-9-7 16,9-7-2-16,7-8 13 15,3 0 0 1,5-2-6-16,2 0 1 0,1 3-9 15,-2 2 7 1,-3 5 6-16,-4 5-2 16,-8 6-5-16,-10 5 3 15,-11 10 2-15,-14 11 18 16,-15 12 2-16,-15 15-3 16,-16 16-5-16,-14 13-12 15,-14 12-8-15,-6 10 11 0,-10 8-11 16,-10 13-44-16,-7 5-109 15,-7 5-109-15,-5 0-236 16</inkml:trace>
  <inkml:trace contextRef="#ctx0" brushRef="#br0" timeOffset="36294.906">11524 3075 412 0,'0'0'132'0,"0"0"-115"0,-15-28-8 0,11 19 6 16,3 1-13-16,-1 1 7 15,2-2 21-15,-2 4 16 16,2 0-2-16,0 0-3 0,0 3 2 15,0 0 2-15,0 1-16 16,2 1-18-16,0 0-7 16,3 0-4-16,0 0 3 15,0 2 0-15,5 1 1 0,0 3 4 16,3 1 1 0,1 3 2-16,4 1 0 0,1 4-9 15,1 2-1-15,2 3 2 16,-1 3-5-16,1 2 5 15,0 1-2-15,3 2-1 0,-5 2 4 16,2 3-1 0,1 0-3-16,-2 1 1 0,-1 1-1 15,3 1 0-15,-1-1 1 0,3 0-1 16,2-1 3 0,3 0 4-16,2 0 0 0,5-1 0 15,0 2-2-15,2 0 0 16,1 1-3-1,0 2-1-15,0 0-2 0,-1 2 3 16,-1-1 0-16,-1 1-2 16,-1-1 1-16,0 2-1 0,0 1 0 15,2 1 1-15,-1 0-2 16,2 3 3-16,1-1-1 0,2 1 0 16,0-1 1-16,3 1 0 15,-2-3 1 1,1-2 2-16,0-3-2 15,1-2 9-15,-2-1 1 0,0-2-1 16,1-3-4-16,2-2-4 16,-2 0-3-16,2 0 0 15,-2 0-1-15,-1-1 0 16,-3 2 0-16,1 0 1 0,-3 0-1 16,0 1 4-16,2-3 5 15,-1 1 14-15,-3-1-6 16,2-1 0-16,-2-1-6 0,-1-1 0 15,-2-2-1-15,0-2-5 16,-3-1-1 0,-1-2-1-16,-2-2-2 0,-1-1-1 15,-2-1-1-15,2-2-13 0,-6-2-73 16,-6-6-88-16,-8-4-298 16</inkml:trace>
  <inkml:trace contextRef="#ctx0" brushRef="#br0" timeOffset="38724.904">10723 12041 738 0,'0'0'33'0,"0"0"2"0,0 0-73 0,0 0-192 15,0 0 0-15,0 0-37 16</inkml:trace>
  <inkml:trace contextRef="#ctx0" brushRef="#br0" timeOffset="38837.705">10773 12029 4 0,'24'3'24'15,"7"-2"-15"-15,10 2-6 0,6 0-2 16,8 3 0-16,10-3-1 16,10 4 15-16,9-1 35 15,11 1-23-15,10-1-10 16,11-1-15-16,6-4 1 0,5-1-89 15</inkml:trace>
  <inkml:trace contextRef="#ctx0" brushRef="#br0" timeOffset="41483.568">16984 8511 670 0,'0'0'47'0,"-1"-37"15"0,8 20 4 0,5 0-29 15,3 2-15-15,4-1 8 16,4 4-1-16,2 2-19 0,1 3-5 16,0 4-4-16,-1 3-2 15,0 3 3 1,-3 8-2-16,-5 9-4 15,-4 7 5-15,-7 8-1 0,-6 9 1 0,-6 10 3 16,-11 9-2-16,-8 7 0 16,-6 4 2-16,-4 3-4 15,0 1 44-15,4-2 20 16,3-2-19-16,12-6-26 16,10-2-12-16,6-8-6 15,12-9 2-15,6-7-3 0,6-8 1 16,4-9 1-1,0-8-3-15,-1-7 1 0,1-7 1 16,-3-3-1-16,-2-8 3 16,-6-4 46-1,-1-3 39-15,-5-4-8 0,-3 0-13 0,-3 3-12 16,0 1-7-16,-2 5-9 31,2 8-22-31,4 4-21 16,5 13-6-16,2 11 8 0,6 9 3 15,1 10-1-15,0 9 0 16,-2 6-9-16,-2 6-9 16,-7 1 1-16,-6 1 11 15,-5-3 1-15,-5-4 7 0,-11-2 0 16,-11-4 22-16,-10 1 45 16,-13 0 20-16,-17 4-12 15,-16 6-33-15,-21 8-18 16,-15 7-15-16,-20 9-2 0,-20 8-12 15,-13 3-53-15,-20 1-174 16,-19 0-344-16</inkml:trace>
  <inkml:trace contextRef="#ctx0" brushRef="#br0" timeOffset="44978.791">16888 2798 792 0,'0'0'-59'0,"-32"-32"149"0,20 21-16 0,5 4 9 0,6 5-2 15,1 4-7-15,2 11-88 16,8 10 13-16,3 8 24 16,5 11 5-16,3 8-4 0,6 12 3 15,1 14-5-15,9 10-3 0,0 13 0 16,5 15 3 0,3 11 12-16,0 6 11 0,3 3-12 15,0-2 0-15,-2 0-9 16,0-8 6-1,-1-10 6-15,-2-2-15 16,-1-6 0-16,-2-3-1 0,-1-4-5 16,-3-4-6-1,2-9-1-15,-2-5-1 0,0-13-7 0,-2-14 2 16,3-12-5-16,-4-11-18 16,1-10-16-1,-1-12-7-15,-2-9-16 0,-6-14-18 16,-5-17-52-16,-6-12-48 15,-10-17-58-15,-4-11-250 16</inkml:trace>
  <inkml:trace contextRef="#ctx0" brushRef="#br0" timeOffset="45325.066">17863 3756 910 0,'7'-110'-41'15,"3"5"40"1,4 4-2-16,4 8-14 15,1 4-2-15,1 8 7 0,-5 8 10 0,-2 12-1 16,-5 12 33 0,-4 13 27-1,-3 12 12-15,-2 11 3 0,-5 11-13 16,-6 7-39-16,-2 17-24 16,-6 16-2-16,-6 20 4 0,-3 18-2 15,-6 16 7 1,-3 14 11-16,-6 14 28 0,-3 6 18 15,-6 4 5-15,-3 4-2 16,-4 5-23-16,-3 3-8 16,-1-2 2-16,1-1-5 15,-2 3 4-15,1-3 5 16,0-4-12-16,2-3-12 0,7-8-9 16,1-8-2-16,9-15-8 15,7-22-99-15,7-26-188 16,4-35-633-16</inkml:trace>
  <inkml:trace contextRef="#ctx0" brushRef="#br0" timeOffset="46265.976">16749 11341 693 0,'0'0'0'0,"0"0"-7"0,6-36 7 0,-3 26 12 16,1 3 15-16,0 2 26 0,1 5-13 15,-1 2-21-15,2 8 9 16,0 5 22-16,3 4-3 15,1 4-11-15,0 2-9 16,1-2-4-16,0-1 1 16,2-4 0-16,4-4-2 0,1-7 0 15,4-7 13-15,4-9 31 16,8-11-23-16,5-10-7 16,6-10 16-16,1-9-12 15,3-4-10-15,0-1 0 0,-4-1 1 16,-6 5-4-16,-6 6 0 15,-8 8-3-15,-5 9-3 16,-7 7-3-16,-9 9-8 16,-4 9 2-16,-7 9 2 0,-10 14-28 15,-12 8-166-15,-23 12-214 16</inkml:trace>
  <inkml:trace contextRef="#ctx0" brushRef="#br0" timeOffset="48258.481">20264 11346 848 0,'0'0'-16'0,"0"0"-157"0,25-35 42 0,-19 27 109 16,-3 3 28-16,-1 2 39 15,-1 3 53-15,-1 0-23 16,-1 10-37-16,-1 3-2 0,-2 2 10 15,0 5-8-15,2-4-1 16,2 1 6-16,0-6 11 16,10-6 9-16,7-5 29 15,9-8-11-15,11-9-25 16,12-12-20-16,6-8-17 0,11-9-3 16,6-5-8-16,3-5 1 15,-1-1-1-15,-3 3-7 0,-6 8 10 16,-11 6 3-1,-11 9 1-15,-12 11-2 16,-9 13-4-16,-13 8-10 0,-12 12-35 16,-19 5-153-1,-18 0-341-15</inkml:trace>
  <inkml:trace contextRef="#ctx0" brushRef="#br0" timeOffset="59294.185">11121 6168 259 0,'0'0'36'0,"0"0"25"0,0 0-7 0,-3-29-10 0,3 18 13 16,3 0 8-16,0 1 0 15,0 0-9-15,-3 3-4 16,1 1 3-16,-1 3-2 15,0 0-3-15,0 3 0 16,-4 3-18-16,1 7-28 16,-1 5-4-16,-2 8 4 15,2 6 2-15,-2 8 1 0,3 6 3 16,-2 3-3-16,4 3-1 16,-1 4 2-16,2-3-3 15,0 3-2-15,0-4 0 0,0 1-2 16,0 0 1-16,0-3 0 15,0 0 0-15,0-3 3 16,0 0 10-16,-4-2 11 16,3-2-6-16,-3-2-7 15,1-1-5-15,0 0-2 0,0-2-3 16,0-2-1-16,2-3 2 16,-1-4-3-16,2-3 1 15,-1-5 1-15,1-1-3 16,0-1 3-16,-2 0-2 0,1 1-1 15,-1-3 4-15,1 1-2 16,0-1 1-16,-1-1 2 16,2-3-3-16,-1 0 1 15,1-1 0-15,0-2 0 16,0-3 0-16,0 1-1 0,0-3-1 16,0-1 3-16,0-1-1 15,0 2 0-15,0-2 2 16,1 0 1-16,1 0 8 15,-1-2 1-15,3-1-6 16,1 0-3-16,-1-3-1 16,2 0-4-16,1-1-2 0,-2-1-51 15,3 0-32-15,-2 1-32 16,2 0-24-16,-2 0-67 16,0 0-99-16</inkml:trace>
  <inkml:trace contextRef="#ctx0" brushRef="#br0" timeOffset="61061.329">11154 6208 390 0,'0'0'10'0,"0"0"0"0,6-38 6 16,0 26 10-16,0 1 23 15,1 2 7-15,-3 1-20 0,-1 5 12 16,1 1 14-16,-1 2-20 15,-3 8-40-15,0 8 13 32,0 8 51-32,0 9-15 0,-4 10-7 15,-2 14 9-15,-1 10 5 16,0 11-4-16,-2 3-25 16,-1 3-12-16,2 0-10 15,-2-8-4-15,2-8 1 16,1-9 1-16,0-7 4 0,-2-9 18 15,0-4 9-15,0-8-7 16,1-6-6-16,2-5-7 16,2-5-6-16,1-7-4 15,0-3-2-15,3-2 3 16,0-3 9-16,-1 0 33 16,1-4-7-16,0-2-34 15,0-1-4-15,1-1-2 0,1 1-2 16,2 1 0-16,-3 1 1 15,2 1-3-15,1 3 1 16,1 1-2-16,0 0-1 0,3 0 2 16,3 0 2-16,5 0-1 15,1 1 2-15,7 1-1 16,0 0-1-16,7 1 2 16,3 1-2-16,4 1 0 0,4-2 3 15,3 2-6-15,6 0 6 16,5 0 0-16,5-1-4 15,7-1 6-15,8 0-4 16,6 0-3-16,6-3 7 16,7 0-5-16,7 0 1 0,7-3 4 15,3-2-7-15,5-1 4 16,4-3 2 0,7 3-3-16,5-3 1 0,3 0 0 0,2-1-3 15,3 1 6-15,3-2-2 16,-1 1-5-16,0-2 5 15,2 1 0-15,-1-1-4 16,0 1 3-16,-1 1 0 16,-2-1-1-16,-1 0 1 0,-3 2-3 15,-2 1 3 1,-2-1 1-16,-5 1-3 0,-7 2 0 16,-6 0 3-16,-9 3-3 15,-11 1 3 1,-9 2-3-16,-10 0-1 0,-11 0 4 15,-9 2-2-15,-8 3-1 16,-6-1 1-16,-4 0 1 0,-10 1-1 16,-2-2 1-16,-8 1-4 15,-5-1 5-15,-4-1-2 16,-5 1-2-16,-1-2 2 0,-1 1-1 16,-2 0 0-1,0-2 5-15,0 1-3 0,0-1 3 16,0 0 5-16,-3 0-1 15,1 0-2-15,-1-3 0 0,1-1-2 16,-3-2 7 0,2-2 6-16,2-3-8 15,-1-3-2-15,2-4-4 0,-1-6-2 16,1-5 3-16,0-7-2 16,0-7-3-16,0-7 7 15,0-9-5-15,1-11-1 0,-1-7 3 16,0-11-4-16,0-6 1 15,-1-10 1-15,-2-2-2 16,-1-4 1-16,-1-4 2 16,0-3-4-16,-3-4 2 0,0-5 1 15,-2-1-3-15,-1-5 4 16,1-2-2 0,0-3-2-16,2-1 3 15,2 0-2-15,2-2-1 0,1 1 4 0,3 2-4 16,0 3 3-16,3 1-2 15,-2 4 0 1,1 4 0-16,-2 4 3 0,0 4-3 16,-3 1 3-16,-2 7-2 15,3 3-1-15,-1 4 2 16,0 6-2-16,3 6 0 16,0 8 0-16,3 4 1 15,0 4-1-15,4 6 4 16,-3 7-5-16,3 7 0 0,-1 4 1 15,-2 10 1 1,0 9 1-16,-1 8 0 0,-1 6 13 16,-1 6 1-16,-1 4-4 15,0 4-8-15,0 3-1 16,-1 5-16-16,-3 3 7 16,-1 2 5-16,-5 3-1 15,-5 4 3-15,-8 1 1 16,-9 4-1-16,-12 1 2 15,-12 2-1-15,-13 4 0 0,-16 3 1 16,-15 3-1-16,-12 2-3 16,-10 1 4-16,-4 2-17 15,0 1-31-15,9-3 0 0,18-5-18 16,20-3 7-16,19-4-10 16,25-9-87-16,18-9-143 15,17-8-524-15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5:45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21476 5219 951 0,'0'0'3'0,"-53"36"-4"0,25-1 25 0,1 12 31 16,5 11 0-16,6 9-21 16,9 5-7-16,7 0-17 15,9-4-5-15,12-8 1 16,7-12 1-16,6-12 0 15,4-12-1-15,1-13 4 16,2-9-1-16,-3-11 8 16,-3-12 31-16,-4-12 1 15,-6-12-12-15,-6-9-13 0,-8-8-7 16,-8-9 6-16,-5-4-10 16,-11-1-7-16,-7 8 0 15,-7 12-2-15,-6 15-1 0,-3 18 26 16,-5 21-5-16,-3 13-26 15,-2 19 2-15,0 16-1 16,4 4-79-16,4 1-169 0,9-5-225 31</inkml:trace>
  <inkml:trace contextRef="#ctx0" brushRef="#br0" timeOffset="341.17">22167 4824 649 0,'-15'-38'19'0,"-3"6"64"0,-1 11 46 15,-2 9 7-15,-3 13-38 0,-6 19-35 16,-2 17-15-16,-6 21 8 0,-1 21 7 16,2 15-21-1,7 13-20-15,8 4-11 16,10-5-2-16,12-8-6 0,15-16-1 0,13-13-2 31,11-17-1-31,5-14 3 16,6-12-2-16,1-9-29 0,0-12-90 15,-8-7-78-15,-9-13-127 16</inkml:trace>
  <inkml:trace contextRef="#ctx0" brushRef="#br0" timeOffset="702.728">22126 5238 1177 0,'0'0'53'0,"0"0"42"0,0 0-3 15,0 0-69-15,0 0-31 16,0 0 3-16,41 17 7 16,-24 3-2-16,-2 4 0 15,-2 1 3-15,-8-2-6 16,-3-1-23-16,-2-3 4 0,-2-5 18 16,-2-7 8-16,-3-7 5 15,3-8 35-15,2-11 6 16,2-11-27-16,0-9-18 15,6-6-2-15,7-3-4 0,3 4 0 16,3 6 1-16,3 9-4 16,0 11-1-16,0 12 1 15,-2 9-6 1,-3 13 3-16,-4 9 8 0,-5 6-3 16,-3 7 7-16,-5 4-5 0,-3 0-103 15,-6-4-120-15,-1-6-206 16</inkml:trace>
  <inkml:trace contextRef="#ctx0" brushRef="#br0" timeOffset="1149.767">22477 4757 1146 0,'0'0'71'0,"0"-39"58"0,1 26-51 15,4 1-55-15,4 1-18 16,1 2-8-16,4 1 5 16,0 2-5-1,0 3-1-15,-4 3-32 0,-2 2-6 16,-6 7-11-16,-2 4 27 0,-7 2 14 16,-3 4 5-16,-4 1 6 15,-3 1 2-15,1 0-2 16,1-2 3-16,4-1-5 0,3-2 4 15,4-5-2-15,4-4-2 16,2-3 5-16,5-4 3 16,3 0 47-16,3-6 0 15,2-3-21-15,0-1-11 0,1-1-8 16,-2-1-4-16,-1 1-2 16,-2 2-3-16,-4 2-2 15,-1 2 1-15,-3 3 1 16,-2 2-5-16,-1 0-1 0,0 5-1 15,-1 3-47 1,-4-1-38-16,0 3-45 0,-1-1-67 16,-3-2-14-16,3 0-55 15,-2-3 61-15,2-3 67 16</inkml:trace>
  <inkml:trace contextRef="#ctx0" brushRef="#br0" timeOffset="1643.274">22624 4619 712 0,'0'0'130'0,"0"0"67"0,10-31-38 0,-2 29-57 15,4 5-50-15,4 13-41 0,1 11 0 16,2 16 13-16,-3 15-4 15,-5 13-7-15,-9 15-4 16,-8 8 1-16,-14 7 3 16,-15 4-43-16,-9-2-143 15,-9-7-65-15,-5-9-164 0</inkml:trace>
  <inkml:trace contextRef="#ctx0" brushRef="#br0" timeOffset="4143.506">4879 8451 1125 0,'0'0'18'0,"-40"-47"-12"0,13 10 55 15,-5-14 35-15,-2-11-51 16,-4-9-30-16,4-6-10 16,2 4 0-16,8 8 1 15,4 13 42-15,5 14 10 0,6 13-19 16,4 10-8-16,0 7 3 15,5 8-23-15,0 0-13 16,3 10-14-16,4 6-33 16,2 4-39-16,1 3-91 0,-2 5-104 15,-3-1-184-15</inkml:trace>
  <inkml:trace contextRef="#ctx0" brushRef="#br0" timeOffset="4365.82">4418 7955 1088 0,'0'0'62'15,"-3"-51"31"-15,10 24 12 0,10-4-34 16,6 0-40-16,9 1-9 16,3 6-13-16,9 8 0 15,2 12-28-15,-1 11 37 16,-1 21-12-16,-3 18 2 0,-6 13 0 15,-10 14-81-15,-10 3-186 16,-12 0-454-16</inkml:trace>
  <inkml:trace contextRef="#ctx0" brushRef="#br0" timeOffset="5992.448">4903 7113 650 0,'0'0'40'0,"0"0"-17"0,0 0 75 0,0 0-1 0,0 0-21 16,0 0 11-1,0 0-32-15,0 0-24 16,0 0 0-16,0 2 14 0,-2-2-10 16,2 1 3-1,-2-1-1-15,-1 0-19 0,1 0 0 0,-1 0 13 16,-1 0-7-16,1-3-16 16,-2-2-1-16,-1 0-2 15,-3-1 0-15,-2 1 2 16,-3 0 0-16,-1 3-5 0,-4 2 3 15,-1 0-5-15,-2 5-1 16,-1 2 8-16,-2 4-4 16,-2 2 0-16,-1 4-4 15,-4 0 0-15,0 2 1 0,-1 0 1 16,1-2-2-16,5-2 3 16,3-2-2-16,6-6-2 15,6 0 3-15,8-3-2 16,4-2-24-16,9-2-172 0,3-5 67 31,6-5-103-31,-1-4-146 0</inkml:trace>
  <inkml:trace contextRef="#ctx0" brushRef="#br0" timeOffset="6266.716">4447 7069 961 0,'0'0'4'0,"-27"36"3"0,15-11 10 0,4 3 1 16,-1 3-10-16,1 1-2 16,2-4 3-16,2-4 2 0,1-6 15 15,1-5 28-15,2-6-19 16,2-2-19-16,3-5-8 15,4 0-3-15,4-3 2 16,3-5 0-16,3-2-4 0,2-2 0 16,1-1-80-1,0-3-85-15,-4 0-121 0</inkml:trace>
  <inkml:trace contextRef="#ctx0" brushRef="#br0" timeOffset="6761.15">4745 7136 781 0,'0'0'44'0,"-32"-25"57"0,10 10-17 16,-6-3 37-16,-7 0-82 15,-9-2 13-15,-6 1 28 16,-9 0-65-16,-6-2-12 16,-7 3-2-16,-2-2 0 0,2 7-3 15,2 5 3-15,2 6 0 0,7 8 0 16,7 9 12-16,7 10-11 16,8 5-3-16,8 1 3 15,7 2-3-15,10-4-1 16,7-2 2-16,6-6-26 15,3-4-54-15,7-3 4 0,2-3-11 16,3-1-68-16,-4-2-97 16,-5-1-182-16</inkml:trace>
  <inkml:trace contextRef="#ctx0" brushRef="#br0" timeOffset="6998.653">3699 6988 1080 0,'0'0'0'16,"0"0"-12"-16,-20 39 8 15,14-13 4-15,0 6 2 16,1 4-2-16,3 0 2 16,2-2 0-1,2-3-4-15,6-6 4 16,4-5 6-16,4-6 0 0,4-5 0 15,3-6-3 1,6-3 1-16,2-5-8 0,1-4-124 16,-2-4-140-16</inkml:trace>
  <inkml:trace contextRef="#ctx0" brushRef="#br0" timeOffset="20394.553">7856 3195 286 0,'0'-5'85'0,"0"0"25"0,-1 1-26 0,-2 0 4 15,0 2-21-15,2 1-13 16,-2-1-16-16,3 2-2 15,-3-1 0-15,3 1 13 0,0 0-13 16,0 0-31-16,0 3-13 16,0 6-8-16,0 5 13 15,1 4 4-15,1 5 1 16,-1 3 6-16,1 2-5 0,-1 2 1 16,1 0 24-16,-2 3-14 15,1 0-11-15,-1 0 1 16,1 2 0-16,1-2-2 15,-1 0 1-15,1 3-4 16,-1-2 3-16,1 1 8 0,2 2 1 16,-1 1 1-16,0 0-5 15,1 0 0-15,-1 2-2 16,0 0-1-16,0-1-5 16,1 2 7-16,-2-1-8 0,-2 1 5 15,0 1-1-15,1-1 3 16,-1 2 1-16,0-2 11 15,0 1-11-15,0-1 1 16,1 1-3-16,1-2-3 0,1-3 2 16,0-1-1-16,1-1-3 15,2-1 4-15,-2-1-2 16,0-2-1-16,1 1 2 16,-1 1-2-16,-1-1 1 15,0 1 2-15,-1 1-3 0,2 1 1 16,-4 1 1-1,1-1-3-15,-1 3 2 0,0-1 1 16,0 1-3-16,0 1 2 16,0 0 0-16,0 1-2 15,-1 1 4-15,-1 1-3 0,0 1 0 16,0 1 3-16,-1 1-5 16,1 2 3-1,1-2 0-15,-3 2-2 0,2 0 2 0,1 0 0 16,-1 2-2-16,1-2 3 15,-2 0-3 1,2 1 0-16,-2 1 3 0,0 0-3 16,-1 0 0-1,1 2 3-15,1 2-3 0,-2 0 1 16,2 0 2-16,1 2-4 0,0-1 2 16,-1 1 1-1,2-1-2-15,0 4 3 16,0-2-2-16,0 3-2 15,0-1 4-15,3 1-2 0,-1 0 0 16,2-1 1-16,-1-2-2 16,0 0 1-16,1 1 2 0,-1-3-4 15,0 1 3 1,-2 0-1-16,2 0-1 0,-2-1 1 16,-1 0 0-16,2-2 2 0,-2-1-2 15,0-3 2-15,0-2-3 31,-3-2 7-31,0-3-5 16,2-2 1-16,-2-1 4 0,3-2-6 16,-2-1 1-16,2-1 2 15,-1-5 0-15,1-3 1 16,0-4 2-16,-3-5-1 16,3-4 3-16,-1-4 0 0,-1-2 9 15,2-4 9-15,0 0-9 16,0-3 1-16,0 0 6 15,0 0 5-15,-1 0-2 16,-1 0-5-16,2-3-16 16,-3-2-7-16,0-3-32 0,1-2-108 15,-3-3-80-15,0-4-195 16</inkml:trace>
  <inkml:trace contextRef="#ctx0" brushRef="#br0" timeOffset="22608.059">7657 4854 284 0,'0'3'206'0,"0"-3"-187"0,2 0-4 15,-1-3 78 1,1-1 63-16,-1-1-88 0,1-1-36 0,-1 0-11 15,-1 0-5-15,0 3 1 16,0-2 7-16,-1 2-2 16,-2 1 0-16,0 0-5 31,-1 2-5-31,1 0-8 0,0 2-7 16,0 3 2-16,0 0 0 15,0 1 0-15,2 0 2 16,-1 1 0-16,0-1 0 15,0 0 0-15,1-1-29 16,-5-1-133-16,1-1-277 0</inkml:trace>
  <inkml:trace contextRef="#ctx0" brushRef="#br0" timeOffset="23211.857">7561 4945 175 0,'0'0'196'0,"0"0"-160"0,0 0 42 16,1-39 30-16,-2 24-3 0,-7-1-18 15,0-1-17 1,-5 1-2-16,-5 0 2 15,-5 4-15-15,-2 5-7 0,-6 5-3 16,-2 4-1-16,-3 10-26 16,2 6-9-16,2 5-9 15,0 0 1-15,7-1 0 0,6-1-2 16,6-4 1-16,6 0 0 16,4-2-4-16,3-2 2 15,3-1-3-15,4-2-118 0,1-2-35 16,-1-4-45-1,-1-4-110-15</inkml:trace>
  <inkml:trace contextRef="#ctx0" brushRef="#br0" timeOffset="23482.413">7161 4784 785 0,'0'0'23'15,"0"0"11"-15,-26 32-21 0,19-6-1 16,1 5-3 0,1 4-3-16,2-2-4 15,1-4 0-15,2-7 0 0,0-7-2 0,2-6 6 0,3-8 6 16,3-3 11-16,4-6 29 16,3-5-11-16,2-2-32 31,5-1-4-31,3-1-5 15,-2 2-45-15,-1 4-90 0,-2-1-143 16,-6 5-240-16</inkml:trace>
  <inkml:trace contextRef="#ctx0" brushRef="#br0" timeOffset="23884.454">7439 4850 602 0,'0'0'302'0,"-44"-46"-283"0,12 21 9 16,-3 1 19-16,-5 0 12 15,-5 3-34-15,-2 5-17 16,0 6-4-16,-2 9 0 16,2 8-3-1,2 13 6-15,2 12-6 0,4 10-2 16,2 6 3-16,5 3-1 0,6-1-1 15,7-5 1-15,6-5-2 16,9-6-33-16,4-6-69 16,5-7-26-16,3-9-151 0</inkml:trace>
  <inkml:trace contextRef="#ctx0" brushRef="#br0" timeOffset="28385.164">8542 5902 950 0,'0'0'74'0,"0"0"-33"0,0 0-14 0,0 0 78 16,0 0 0-16,0 0-20 15,0 0-22-15,0 0-20 16,10 1-9-16,-5-5-13 16,0-1-1-16,-3 1-3 15,0-1-5-15,-1-1-1 16,-1 1-4-16,0 0-4 0,0 2 0 15,-2-2-6-15,1 4-49 16,1 1-82-16,0 0-127 16,0 0-82-16,0 0-268 15</inkml:trace>
  <inkml:trace contextRef="#ctx0" brushRef="#br0" timeOffset="28922.199">8565 5873 517 0,'0'0'102'0,"0"0"-10"0,0 0 5 0,-11-29-14 16,6 19-17-16,-2 1-20 15,-3-1 13-15,-1 0-19 16,-3 0-13-16,-3 2-2 16,-3-1 6-16,-2 4 0 15,-1 2 16 1,-5 3-7-16,-1 2-15 0,-3 8-17 0,-2 5-2 16,-1 4-1-16,0 3-3 15,3 1 5-15,3 0 18 0,6-3 17 16,5 0-15-16,7-4-21 31,6-1-6-31,5-3 0 0,0-2-3 0,5-2-9 16,2-3-70-16,2-3-35 0,-2-2-6 15,1-4-24-15,-2-6-18 16,-2-1-91-16,-2-4-91 16</inkml:trace>
  <inkml:trace contextRef="#ctx0" brushRef="#br0" timeOffset="29156.545">8141 5859 272 0,'0'0'143'0,"-12"-34"29"31,8 22-6-31,0 4-59 16,2 3-15-16,1 5-14 15,-3 2-17-15,0 9-49 16,0 7-11-16,-2 6 1 0,0 6 13 16,-1 5 6-16,3 0-2 15,-1 1 12-15,4-6 3 16,1-3 3-16,3-6-11 15,5-8-7-15,7-4-5 0,1-6 2 16,5-3-2-16,5-7-3 16,0-4-4-16,3-6-3 15,0-6-28-15,-3-4-145 16,-1-5-259-16</inkml:trace>
  <inkml:trace contextRef="#ctx0" brushRef="#br0" timeOffset="29695.795">8775 3863 37 0,'0'0'29'0</inkml:trace>
  <inkml:trace contextRef="#ctx0" brushRef="#br0" timeOffset="30742.463">8830 3555 712 0,'0'0'51'16,"0"0"-8"-16,0 0 30 15,-15-31-21-15,13 27-4 16,1 1-6-16,1 3-21 0,0 0-11 16,0 7-20-16,3 3 4 15,0 7 10-15,0 5 6 16,1 5-1-16,1 5-1 16,-3 4-3-16,1 3 2 15,-1 4-3-15,-2 4-1 0,0 4 1 16,0 0-2-16,-2 5 1 15,-1-1 3-15,2 1-4 16,-2 2 1-16,3 0 2 16,-1 0-1-16,1-1-2 15,0 1 3-15,0-1-4 0,1 0 3 16,1 0-2-16,-1 0-2 16,0 0 2-16,-1 2 0 15,0 0-1-15,0-1 1 16,-2 0-2-16,0 2 9 0,1-2 22 15,-1 1-14 1,0-1-9-16,1 0-3 0,1 0-3 16,0 0 0-1,-1 0 1-15,1 0-4 0,0 0 3 16,0 0-2-16,-1-1 0 0,1 1 1 16,-2-2 0-16,1 0-3 15,1 2 5-15,-3 0-3 16,0 1 0-16,2-1 2 15,-2 3-4-15,0 2 3 16,0 0 1-16,2 0-3 0,-2 1 2 16,1 1 0-16,1 2-2 15,-1-1 3-15,1 0-3 16,0 4 1-16,1 1 2 16,0 1-2-16,-2 0 1 0,2 2 1 15,-1 1-3-15,-1-2 2 16,0 2 0-16,0-1-2 15,-1 0 2-15,0 2-1 16,-1 2-1-16,1-2 3 0,0 3-1 16,-2-3 12-16,3-3 2 15,-1-4 7-15,-2-5 4 16,3-8-4-16,0-7-5 16,1-8 1-16,-1-10-9 15,1-8-5-15,1-8 0 0,-1-7-2 16,0-7-3-16,1-5-2 15,-2-10-23-15,-1-8-81 16,-6-8-110-16,-3-10-342 0</inkml:trace>
  <inkml:trace contextRef="#ctx0" brushRef="#br0" timeOffset="54197.76">13228 5975 689 0,'0'0'23'0,"-29"-26"27"0,7 9 17 15,-3-1-11-15,-7-2-1 16,-7-1 4-16,-6 1 12 15,-7 2-29-15,-5 4-12 16,-7 5-20-16,-6 5-7 0,-2 4-3 16,-4 10 0-16,4 3 1 15,3 2-1-15,8 1-16 16,14-1-33-16,12-3-29 16,15-2 0-16,13-5-31 15,7-5-146-15,11-2-24 16</inkml:trace>
  <inkml:trace contextRef="#ctx0" brushRef="#br0" timeOffset="54461.402">12517 5708 698 0,'0'0'-3'16,"0"0"60"-16,0 0-33 15,-33 8 2-15,20 5-16 16,0 8 5-16,-3 6 5 15,2 4-11-15,-3 7-4 16,5 0-2-16,3-2-2 0,3-4 3 16,5-6-4-16,1-6-1 0,10-9 0 15,6-5 7-15,7-6 8 16,8-2 9 0,10-8-13-16,3-3-5 0,6-4 0 15,0-2-67 1,-2-4-148-16,-10-1-404 0</inkml:trace>
  <inkml:trace contextRef="#ctx0" brushRef="#br0" timeOffset="64849.65">13430 5838 623 0,'0'0'298'0,"0"0"-282"0,0 0 17 0,0 0 36 0,0 0-30 15,0 0 16-15,0 0-18 16,0 0-21-16,0 0-11 16,2-15-4-16,-1 15 1 15,-1 0-3-15,1 0 1 0,-1 0-2 16,0 0-85-1,0 2-50-15,-2-2-112 0,-2 0-230 16</inkml:trace>
  <inkml:trace contextRef="#ctx0" brushRef="#br0" timeOffset="66178.511">13224 5699 576 0,'0'-6'40'0,"-5"2"-2"0,-2-1 38 15,-3 0-6-15,-4 0-26 0,-4-1-12 16,-7 1-17 0,-2 0-6-16,-8 1 4 0,-5 1 16 15,-4 2-1-15,-4 1 17 16,-1 0 4 0,-1 1-15-16,1 2-10 0,4 1-2 15,3 4 3-15,7-1 9 0,6 1-5 16,5 0-21-1,5 2-6-15,5-1 0 0,4 0-4 16,2 0 4-16,4 1-2 16,0-2-6-16,0 3-43 0,1-2-16 15,-2 1-69-15,3-2-12 16,-5-3-108 0,4-5-224-16</inkml:trace>
  <inkml:trace contextRef="#ctx0" brushRef="#br0" timeOffset="66467.691">12547 5539 629 0,'0'0'16'0,"0"0"-21"16,-34 25 9-16,21-7 10 31,-4 5-4-31,2 5-2 15,-1 4 1-15,2 2-4 0,-3 2-2 16,3-1 2-16,3-4-2 16,1-6-3-16,3-6 45 15,4-5 8-15,3-4-21 16,1-3-12-16,6-3-7 0,5 0 1 16,3-2 1-16,5 3-5 15,1-2-3-15,2 4-1 16,2 2-2-16,-4 1-6 15,-1 0-197-15,-6 0-314 16</inkml:trace>
  <inkml:trace contextRef="#ctx0" brushRef="#br0" timeOffset="68241.708">12289 5865 911 0,'-2'0'11'0,"1"-2"-6"0,1-2 74 0,1 0-30 16,4 0 10-16,0-3-1 16,-1 1-21-16,2 2 6 0,-4 0-7 15,1 2-5-15,0 0-9 16,-3 1-6-16,0 1-6 16,0 0-1-16,0 0-3 15,0 0-3 1,0 0 1-16,2 0-5 0,-1 0-4 15,5-2-129-15,-2-3-97 16,3 0-127-16</inkml:trace>
  <inkml:trace contextRef="#ctx0" brushRef="#br0" timeOffset="69514.318">12397 5856 282 0,'0'0'77'0,"0"0"3"0,0 0 18 0,0 0-10 16,0 0-11-16,0 0-12 15,0 0-19-15,0 0-13 0,0 0-6 16,0 0-8-16,0 0 4 15,2-29 5-15,-4 23 14 16,1 0 7-16,-2-1 0 16,1-1-6-16,0 1-12 15,-1 1-13-15,-2-1-5 0,3 1-3 16,-4-1-4-16,2 0-1 16,-2 1 0-16,0 1-3 15,-2 0 1-15,0 3 0 16,1 0-2-16,-3 2 2 15,0-1 0-15,1 1-2 16,-1 0 1-16,0 0-1 0,-2-2 2 16,-1 2 2-16,-1-1 17 15,-3 0 15-15,1 0-23 16,-3 0-9-16,1 1 22 0,1 0-13 16,0 0-8-16,-1-1-2 15,3 0-2-15,-1-3-1 16,0 1 3-16,1 0-3 15,1-1 2-15,0 0-1 0,1 0 0 32,1 1 0-32,1 1 2 0,2 0-2 0,0-1 1 15,2 2-4-15,0-1 2 16,0 0 0-16,1 1-1 16,-1-1 1-1,-1-1 1-15,1 1-2 0,-1 0 2 16,-2-1-1-16,0 1-2 0,-2 1 1 15,0 1 0-15,-2 0-1 16,0 0 2-16,-2 2-2 16,-2 0 0-16,0 1 3 0,-2 1-3 15,0 0 0 1,-2 2 2-16,2-1-2 16,-2 2 0-16,0 1 1 15,2 2-3-15,0 0 3 0,3 0-1 16,2 1 0-16,2-1 2 15,1 0-2-15,2 2-1 16,2-2 1-16,-1 1 0 0,1 1 1 16,-2 1 1-1,0 0-2-15,-2 0 3 16,0 0-1-16,1 0 0 16,2-1-1-16,1-2 3 0,-1 0-4 15,2-4 3 1,2 0-1-16,1-3 1 0,2 0 2 0,-2 0-3 0,1-3-73 15,0 1-53 1,2-1-25-16,-2-1-40 16,-1-7-95-16,0-3-247 15</inkml:trace>
  <inkml:trace contextRef="#ctx0" brushRef="#br0" timeOffset="69989.183">11421 5661 534 0,'0'0'7'0,"0"0"-10"0,0 0 8 16,-11 36 16-16,8-20 34 16,-1 4-6-16,1 4-14 0,0 4-9 15,1 3-3-15,2 4-8 16,0 0-7-16,2-1-5 15,2-2 0-15,3-3 0 16,0-5-3-16,2-3 3 0,1-6 7 16,3-1 21-16,0-5 1 15,2-1-13-15,2-3-4 16,-2-3 3-16,2-2 11 16,0-1 9-16,-2-5 17 15,0-2 4-15,-2 1-22 0,-1-4-13 16,-2 4-3-16,-3-1 4 15,-3 1 2-15,-2 1 3 16,-1 1 7-16,-1 1 3 16,0 0-5-16,-2 2-9 15,0 0-12-15,-1 1-6 0,-2 0-4 16,3 1-5-16,-3 0 2 16,1 1-1-16,1 1 0 15,0 1 1-15,-2 0-2 16,3 1-27-16,1 0-72 0,-1 0-14 15,-1-1-49-15,1-1-53 16,-5-2-218-16</inkml:trace>
  <inkml:trace contextRef="#ctx0" brushRef="#br0" timeOffset="92641.941">16658 8309 898 0,'0'0'-3'0,"0"0"-22"0,49 24 23 0,-8-13 55 0,14-1 26 16,18-1 2-16,16-4-9 16,20-3-32-16,15-2-24 15,19-7-6-15,11-4-8 16,8-6 1-16,12-6-22 0,6-5-19 15,1-5-8 1,2-3 10-16,0 1 17 0,-5 3 9 16,-8 3-20-16,-8 2-86 15,-15 2-181-15</inkml:trace>
  <inkml:trace contextRef="#ctx0" brushRef="#br0" timeOffset="94015.402">18709 6373 434 0,'0'0'130'0,"0"0"-106"0,0 0 0 0,0 0 14 16,0 0 27 0,0 0-17-16,0 0-10 15,0 0-1-15,0 0 5 0,0 0 2 16,0 0 2 0,0 0-7-16,0 0-8 0,1-3-11 0,-1 3-6 15,0 0-5 1,0 0-3-16,0 0-5 15,0 0-1-15,0 0 1 16,0 0-5-16,0 0-29 16,0 1-105-16,-1 1-29 0,-2 0-90 0,2 1-154 15</inkml:trace>
  <inkml:trace contextRef="#ctx0" brushRef="#br0" timeOffset="94836.159">18700 6383 483 0,'0'0'78'0,"0"0"-22"0,0 0 17 0,0 0 9 0,0 0-34 16,0 0-18-16,0 0-7 15,0 0 6-15,0 0 9 16,12-29-5-16,-11 25-9 16,-1 0-9-16,2 0-2 0,-2-1-8 15,1-2-3-15,-1 1 2 16,0-2-2-16,1-1 2 15,-1 0 3-15,0 0-3 16,0-1 8-16,-2 2 22 0,-1-2-6 16,-1 2-4-16,1 0-8 15,0 1-1-15,-1 0 9 16,1 1-5-16,1 1-10 16,-2-1-4-16,2 2-2 0,-1-1-1 15,1 0 3-15,-2-2-1 16,0 2 2-16,-2 0 5 15,-1 0 1-15,-3 0 2 16,0 2-6-16,-5-1-2 16,0 2 0-16,-4 0-3 15,0 2 1-15,-1 0 3 16,0 0 7-16,0 2 3 0,0 2-6 16,4 1-9-16,0 1-1 15,3 2 0-15,2 3-2 0,1-1-2 16,-1-1-177-16,-2-3-183 15</inkml:trace>
  <inkml:trace contextRef="#ctx0" brushRef="#br0" timeOffset="108721.642">10256 13437 367 0,'12'29'267'16,"0"4"-271"-16,0 9 5 0,3 3-1 0,2-2 7 15,0-7 13-15,1-8 4 16,4-13 16-16,4-13 36 16,6-11 12-16,4-19-29 0,7-11-38 15,6-12-10-15,6-7-8 16,2-10-60-16,3-6-73 15,2-4-142-15</inkml:trace>
  <inkml:trace contextRef="#ctx0" brushRef="#br0" timeOffset="109229.596">14345 13462 954 0,'0'0'-12'0,"27"35"6"0,-9-14 10 0,6-1-5 16,4-7 1-16,6-7 2 16,7-12 0-1,5-13 14-15,3-10-3 0,6-9-8 16,4-7 0-1,1-8-86-15,1-4-151 16,2-6-200-16</inkml:trace>
  <inkml:trace contextRef="#ctx0" brushRef="#br0" timeOffset="109868.897">19272 13207 935 0,'0'0'6'0,"3"40"-11"0,4-12 4 16,3 2 8-16,2-2-2 0,7-5-1 16,5-11 6-16,8-12 41 15,10-13 49-15,11-16-4 16,8-11-49-16,7-10-28 16,6-7-10-16,0-4-5 0,-2 0-1 15,-8 5-1-15,-8 7 0 16,-10 8-1-16,-10 11 0 15,-13 11-3-15,-11 13-31 16,-12 8-62-16,-12 12-113 0,-18 5-144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7:45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16489 12133 415 0,'0'0'47'0,"0"0"82"0,0 0-17 0,0 0-28 16,0 0-11-16,0 0-7 15,0 0 17-15,0 0-29 16,0 0-38-16,0 0 2 16,-10-9 47-16,12 17-34 0,1-2-18 15,-1 0-9-15,-2-1 1 16,2-3-3-1,-1-1 0-15,-1-1 4 0,1 0 0 16,0-5 6-16,0 0 1 0,-1-1-8 16,0-1 2-16,0-1 0 15,0 4-6-15,0 1 2 16,-2 3 2-16,0 0-5 0,0 4-3 16,0 4 0-1,-1 3 1-15,1-1-80 0,1-1-134 16,1-2-238-16</inkml:trace>
  <inkml:trace contextRef="#ctx0" brushRef="#br0" timeOffset="1044.94">15769 12410 320 0,'0'0'57'0,"0"0"-17"0,-33 3 24 0,25-3-4 0,3 0 5 16,-1 0 19-16,3 2-6 16,3-1-2-16,2-1-21 15,6 1-39-15,6 0 30 16,7-1 12-16,12 0-17 16,10-2 2-16,10-4-2 0,9-4-20 15,9-2-8-15,4 1-5 16,1-3-7-16,-4 3 5 15,-5 1-2-15,-6 5-3 16,-11 2-17-16,-10 3-21 16,-10 0-14-16,-8 5-11 0,-9 4-1 15,-6 0 30 1,-4 0 26-16,-3 0 1 0,0-2-3 16,0-1-22-16,0-2 1 15,0-1-6-15,3-2-19 16,-1-1-7-16,-1 0 3 0,0 0-2 15,1 0 38-15,-2-1 15 16,0 1-28 0,-4 0-73-16,0 0-79 0</inkml:trace>
  <inkml:trace contextRef="#ctx0" brushRef="#br0" timeOffset="1209.194">16531 12383 206 0,'0'0'85'16,"0"0"10"-16,0 0 7 15,0 0-11 1,0 0 4-16,0 0-4 0,0 0-10 15,0 0-34-15,0 0-36 16,6 6 46-16,-5 15 13 16,0 5-18-16,-1 6-25 0,0 4-18 15,-1 2-2 1,-3 1-5-16,-3-1-14 0,-3-4-216 16,-5-6-525-16</inkml:trace>
  <inkml:trace contextRef="#ctx0" brushRef="#br0" timeOffset="2298.639">17189 11313 681 0,'-4'3'36'0,"-2"0"38"0,5 0 17 0,-1-2-26 0,2-1-31 0,0 0-6 16,3-3 30 0,3-1 13-16,-1-4-34 0,1 0-17 0,0-1-8 15,-2 2 2 1,-2 1-1-1,-2 3 4-15,0 1 7 16,0 2-15-16,-5 0-9 0,1 6-1 0,1 2-11 16,-3 1-104-1,2 1-109-15,-2-1-240 16</inkml:trace>
  <inkml:trace contextRef="#ctx0" brushRef="#br0" timeOffset="2896.585">16476 11508 778 0,'0'0'56'0,"0"0"-15"0,0 0-18 0,-21 37 44 16,17-15-10-16,1 1-32 15,2-1-18-15,1 1-2 16,0-4-3-16,2-1 1 0,1-2-82 15,-1-1-64-15,-2-5-147 16</inkml:trace>
  <inkml:trace contextRef="#ctx0" brushRef="#br0" timeOffset="3392.201">16488 11610 644 0,'0'0'112'0,"39"-15"-99"0,-13 7 44 16,7 0-7-16,9 1-25 16,5 1-9-16,6-1-4 15,6-1-1 1,4 2-5-16,4-1-2 0,-4 3 2 16,-4 1-5-16,-9 2-3 15,-8 1-9-15,-8 0-1 16,-11 0-1-16,-9 1 11 0,-6 1 0 15,-5-1 1-15,-2-1 4 16,-1 0 65-16,-1 0-8 16,-2 0-44-16,1 0 4 0,-1-1 14 15,0-1-8 1,2 0-4-16,0-2-2 16,1 2-12-16,0-2-1 15,0 1-3-15,0 2-2 0,-1-1 0 16,1 2 1-16,0 0-4 15,0 0 3-15,0 0-4 16,0 0-3-16,0 0 4 16,0 3-4-16,1 4 3 0,1 4 7 0,-1 4 1 31,2 6 9-31,-3 3 11 16,0-1-3-16,0 3-8 0,-3-2 1 15,0-5-11-15,1-2 0 0,-1-4-3 16,-1-2 1-16,2-2 2 15,-2-4-93 1,-1-4-178-16,0-1-347 16</inkml:trace>
  <inkml:trace contextRef="#ctx0" brushRef="#br0" timeOffset="4901.6">17185 11337 496 0,'0'0'205'0,"0"0"-183"0,0 0 73 15,0 0 2-15,0 0 0 16,0 0-44-16,0 0-15 16,0 0-5-16,0 0-15 15,1-30-6-15,1 26-5 16,-2 3-7-16,0 1 0 0,0 1-44 15,-2 5-130-15,-2 0-75 16,-2-1-361-16</inkml:trace>
  <inkml:trace contextRef="#ctx0" brushRef="#br0" timeOffset="5836.934">17270 11511 247 0,'0'0'230'0,"0"0"-218"0,0 0-2 0,-29-24 14 0,16 19-19 16,0 1 2-16,-3-2 36 15,-4-1 5-15,-4 1 2 16,-8-1-36-16,-9 0-13 16,-5 0 3-16,-8 1-4 15,-6 3 40-15,-4 1 0 0,-6 0-32 16,-4 1-4-16,-4 1-2 16,-4 0-3-16,-3 3 3 15,-2-1-2-15,-2 4 0 16,0-1 0-16,2 2 2 0,1 0 14 15,5 0 28-15,3-1 0 16,3 0-40 0,5-1 1-16,6 3-5 0,7-1 0 15,1 0 6-15,7-1 15 16,6 3 23-16,8-1 19 0,3 2 0 16,7-2-10-16,10 2 6 15,5 0-29-15,3-1-20 16,5 0-9-16,1 1-2 15,1 1 4-15,0-1-3 0,0 1 0 16,0 3 3-16,0 3-4 16,0 3 2-16,0 6 2 15,0 6-5-15,2 5 2 16,6 4 3-16,4 3-6 0,6-3-33 16,0-5-177-16,3-6-423 15</inkml:trace>
  <inkml:trace contextRef="#ctx0" brushRef="#br0" timeOffset="8581.679">17972 10504 388 0,'0'0'13'0,"0"0"-12"0,0 0 1 0,0 0-3 16,0 0-2-16,0 0-75 16,0 0-70-16</inkml:trace>
  <inkml:trace contextRef="#ctx0" brushRef="#br0" timeOffset="9470.792">17992 10580 239 0,'0'0'24'0,"0"0"54"15,0 0 31-15,0 0 27 0,0 0-9 16,0 0-80-16,0 0 4 15,0 0-11-15,0 0-23 16,-28-5-5-16,10 5-5 16,-6 3 6-16,-6 2 35 0,-7 3 18 15,-6 1-4-15,-8 0-15 16,-6 1-14-16,-6 1-1 16,-8 0-20-16,-7 0-6 15,-1 1-5-15,-2-2 2 0,-4-2-1 16,-4 0-2-16,5-1 5 15,-4-2-6-15,3-2 0 16,4-2 3-16,3-1-2 16,1 0 0-16,4-2 1 15,2-1 2-15,4-1-7 16,-3 2 5-16,1 2-3 0,4 0 3 16,3 6-1-16,0 0-1 15,1 2 2-15,4-1 0 16,1 1-2-16,5 0 3 15,5-1-4-15,6-2 5 0,10-2 5 32,7-1 1-32,6-2 4 0,9 0 13 0,4 0-6 15,2 0-7 1,2 0-15-16,0-1-1 0,3 1 3 16,-2 0-3-16,-1 0 1 15,0 0 2-15,-1 3-2 16,-6 3 3-16,0 1 1 15,-7 0-2-15,1 2 3 16,-1 1-4-16,0 2 1 0,0 1 1 16,4 2-2-16,2 3 0 15,5 3 2-15,3 3-2 16,3 3 1-16,8 1-117 16,3-2-112-16,-1-3-229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38:06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2808 3306 582 0,'-4'-6'10'0,"1"2"37"0,1 2-8 0,1-1 11 15,1 2 6-15,0 1-5 0,0 1-39 16,1 4-21-16,4 2 10 15,2 3 18-15,4 0 3 16,4 1 17-16,5-1 14 16,4 0-25-16,7-4-9 15,5-2-4-15,7-4 5 0,8-1 10 16,2-7-11-16,5-3-4 16,1-2 5-16,-3 0-1 15,-4-1-2-15,-5 0-8 16,-5 3-6-16,-10 2 3 15,-6 1-5-15,-9 4 2 0,-7 1-1 16,-3 3-3-16,-5 1 0 16,-2 8 2-16,-3 4 2 15,-9 1-98-15,-6 0-247 0</inkml:trace>
  <inkml:trace contextRef="#ctx0" brushRef="#br0" timeOffset="1157.256">4229 3267 549 0,'-9'-2'15'0,"3"-2"48"0,2 1 6 0,2 3-8 0,2-2 13 0,4 1-31 16,8 1-40-16,4 0-3 15,10 3 15 1,7 3 16-16,7 0 9 16,11 0-20-16,9 1-6 0,8 1-2 15,13 0 11-15,10-2-8 16,10-3-2-16,7-2 7 0,10-2-2 15,4-8 2-15,4-4-7 16,3-2 9-16,0-5-5 16,-2-1-5-16,-4-2-3 15,-5 3-2-15,-5 5-6 0,-4 4 2 16,-8 7-2 0,-14 3-33-16,-15 1-248 15</inkml:trace>
  <inkml:trace contextRef="#ctx0" brushRef="#br0" timeOffset="12472.831">9652 8357 377 0,'0'0'42'0,"0"0"23"0,0 0 30 16,0 0-70-16,0 0-17 0,0 0 41 16,35-10-2-16,-13 13-18 15,6 1-14 1,2-1-8-16,2-2-2 0,0-1-3 15,0-3 1-15,0-5 3 16,0-2 0-16,1-3 22 16,-1 0-9-16,0-1-13 0,1 1 1 15,1 3-6-15,-1 3-1 16,2 4 1-16,-1 3-3 16,3 5 2-16,2 5 3 15,0 4 1-15,5 2 4 16,3-2 0-16,2-2-5 15,3-3 2-15,1-5 0 0,1-4-3 16,3 0 4-16,0-6-2 16,2-3 0-16,-4 0 1 15,2 0 4-15,-3 1 5 16,3 3 5-16,-1 1 2 0,5 3 18 16,2 1 1-1,6 1-7-15,9 1 23 0,10-1-36 16,11-1-13-16,12-6 2 0,15-6-3 15,11-7 0 1,9-10-128-16,7-11-267 16</inkml:trace>
  <inkml:trace contextRef="#ctx0" brushRef="#br0" timeOffset="17041.212">12253 9767 535 0,'0'0'48'0,"0"0"-30"0,0 0-6 0,0 0 18 0,0 0-1 0,0 0 5 32,0 0-11-32,0 0-19 15,0 0-9-15,0 0 5 16,2-2 6-16,-2 2 17 15,0 0 10-15,0-3 37 0,0 0 11 16,0-2-25-16,0-2-48 16,0-1 0-16,0-2 12 15,0 0-1-15,0 0-7 16,0 1 2-16,0-1-6 0,0 1 0 16,0 1 0-16,1 3-3 15,-1 2 7-15,0 0 10 16,0 2-3-16,0 1-8 15,1 0-10-15,-1 0-2 0,0 0 1 16,0 0-2-16,0 0 0 16,0-1 2-16,0 1-2 15,2 0 2-15,-1 0 0 16,2 3-1-16,0 0-74 16,1 1-88-16,-1-1-67 0,-1 0-190 15</inkml:trace>
  <inkml:trace contextRef="#ctx0" brushRef="#br0" timeOffset="18046.384">12155 9722 367 0,'6'-9'7'0,"-1"-3"-9"0,3 1 1 16,3 0 6-16,2 0 10 15,3 1 14-15,1 2-18 16,0 3-11-16,0 3 1 0,-2 2-1 16,0 2 0-16,-5 3-14 15,-1 3-68-15,-5 1-77 16</inkml:trace>
  <inkml:trace contextRef="#ctx0" brushRef="#br0" timeOffset="20077.02">15396 7950 10 0,'0'0'431'0,"18"-28"-384"0,-5 14 24 0,1 0 5 16,3 4-21-16,0 2-7 15,1 5-9-15,-1 6 1 16,0 11-12-16,-3 10-3 0,-4 14 8 16,-4 13 5-16,-6 13-13 15,-6 11-8-15,-7 7-9 16,-8 3 5-16,-4-3-8 16,-4-8-60-16,-1-14 14 15,-2-8 28-15,-2-11 10 0,5-10-21 16,0-7-52-16,6-10-45 15,2-9-40-15,3-6-58 16</inkml:trace>
  <inkml:trace contextRef="#ctx0" brushRef="#br0" timeOffset="20331.028">15230 8335 216 0,'0'0'533'0,"0"0"-478"16,-1 40-55-16,-3-9 8 15,-2 9 13-15,0 3 4 16,0 0-7-16,2-2 2 16,2-4 13-16,2-7 4 15,9-8-12-15,6-7 2 16,8-10 10-16,8-6 33 0,5-12-13 16,10-9-29-16,4-10-21 15,1-7-1 1,2-4-4-16,-3-2 0 0,-2 2-4 15,-7 4-48-15,-10 5-81 0,-13 5-198 16</inkml:trace>
  <inkml:trace contextRef="#ctx0" brushRef="#br0" timeOffset="27233.146">6455 2323 1183 0,'-64'-30'2'0,"-5"-6"-31"0,-1-2 15 0,-2-2 15 15,-8-3-7-15,-8-1 3 16,-6-2-12-1,-6 3 13 1,-7-2 6-16,-7 4-3 0,-5-2-2 16,-4 5 3-16,-4 3-3 15,-3 6 1-15,-6 2 2 16,1 7-3-16,-4 6 3 16,-5 4 0-16,-3 6 2 0,-3 4 3 15,-4 10-4-15,-2 8-2 16,-1 9 1-16,2 7-2 15,6 8-4-15,10 4 16 16,10 5 20-16,15 2 1 0,11 4-21 16,17 3-7-16,10 0 2 15,13 6-6-15,10 3-1 16,11 2-1-16,10 5 0 16,11 5-1-16,9 4-3 0,11 3 3 15,8 5-3 1,12 3 4-16,15 3-1 0,13 3 1 15,11 1 3-15,15-4-2 16,13-2 2-16,14-9 3 16,12-9-2-16,12-8 0 0,12-11 2 15,9-11-3-15,7-9 3 16,6-10-1-16,2-12-7 16,2-10 7-16,-1-10 1 15,-1-16-6-15,-1-12 19 0,-2-11 12 16,-1-10-5-16,-5-8-9 15,-8-8-10-15,-9-5 0 16,-10-6 0-16,-15-4-7 16,-12-5 2-16,-15-3 3 15,-13-4-3-15,-19-4 42 0,-17-4 17 16,-16-4-10-16,-17-3-10 16,-20-5-14-16,-22-3-10 15,-20 2-4-15,-20 8-7 16,-22 17-9-16,-18 20-8 15,-21 32 2-15,-16 38-2 0,-17 42 4 16,-20 50 1-16,-20 48-21 16,-22 50-120-16,-29 43-213 15</inkml:trace>
  <inkml:trace contextRef="#ctx0" brushRef="#br0" timeOffset="29181.087">12231 8743 431 0,'0'0'105'0,"0"0"-88"0,-12-27 16 0,9 16 39 16,0 0-22-16,-3-3 8 15,0-2 6-15,-4-4-8 16,-2 0-20-16,-5 1-1 16,-3-1-1-16,-7 3-3 0,-5 2-4 15,-6 4 4 1,-7 6-16-16,-5 5-5 0,-9 1-4 16,-6 10-3-16,-4 6-1 15,-7 5-3-15,-2 6 2 0,-3 7 0 31,3 4 4-31,2 6 8 0,2 2-8 16,7 4-3-16,6 5 0 16,5 4-3-16,4 2 2 0,5 7 0 15,6 7-1-15,5 3-1 16,4 4 1-16,6 4 0 16,9 3 0-16,7 2 1 15,7 2-2-15,10 0 4 0,14-1-2 0,12-4 3 16,14-8 1-16,9-8-4 15,12-14-1-15,9-13 2 16,9-13 0 0,8-16 3-16,3-14 2 15,7-11-3-15,5-17 20 16,0-16 12-16,3-10-16 0,-2-12-5 16,-2-13-7-1,-1-12-4-15,-7-10 1 0,-5-10-5 16,-9-8 2-16,-10-8 2 15,-14-2-4-15,-13-3 2 16,-18 0 2-16,-21 3-4 16,-18 9 3-16,-25 10 1 15,-29 14-5-15,-25 20 1 16,-30 23-3-16,-30 30-2 0,-26 29 3 16,-31 40 4-16,-29 36-15 15,-30 39-50-15,-27 36-106 16,-28 33-220-16</inkml:trace>
  <inkml:trace contextRef="#ctx0" brushRef="#br0" timeOffset="36312.889">10729 9086 242 0,'0'0'42'0,"0"0"58"0,0 0-33 0,-7-34-30 15,7 26-15-15,0 1-6 16,-1 3 1-16,1 0 2 0,-2 4 9 16,-1 0 21-1,-3 7-19-15,0 6-8 0,-4 8 10 16,-1 15 1-1,-5 16 17-15,-3 17-23 0,-1 20 14 0,3 22 1 16,1 19-15-16,7 9-7 0,8 3-13 31,8-3-3-31,12-7 0 16,11-14-1-16,9-20-3 16,12-15-1-16,12-17-44 15,10-13-37-15,12-15-78 0,9-17-41 16,10-12-205-16</inkml:trace>
  <inkml:trace contextRef="#ctx0" brushRef="#br0" timeOffset="41704.652">14003 9858 591 0,'0'0'108'0,"39"12"-104"0,-5-9 31 0,14-2 41 0,12-1-35 16,6-6-11-16,7-1-1 15,4-4-7-15,-2 1-14 16,-4-2 2-16,-8 4-6 16,-5 0-2-16,-11 1 1 15,-9 2-2-15,-8 1 0 0,-8 1 1 16,-9 2-3-16,-5 1 3 16,-6 0-3-16,-2 2-7 15,-10 4 13-15,-2 2-1 16,-5-1-6-16,-3 3-43 0,-3-2-27 15,-2-1-108-15,-1-2-199 16</inkml:trace>
  <inkml:trace contextRef="#ctx0" brushRef="#br0" timeOffset="55529.606">6489 11829 502 0,'-9'0'11'0,"4"0"18"0,2-1 55 0,3 0-17 16,5-1-23-16,5 2-24 16,4 0 29-16,5 0-3 15,5 3-12-15,5 1 0 16,7 1-2-16,8 1-5 15,6-3 0-15,13-1-4 16,13-2-5-16,13-3-6 0,13-5-6 16,14-2 1-16,9-2 0 15,8 0-4-15,6-1 0 16,7 3-25-16,1 1-22 0,4 0-49 16,-1 1-53-16,2-1-228 15</inkml:trace>
  <inkml:trace contextRef="#ctx0" brushRef="#br0" timeOffset="56183.537">10473 11845 279 0,'0'0'259'0,"0"0"-141"0,0 0-44 0,0 0-66 15,37-10 59-15,2 10 2 0,12 5-16 16,16 2-2-16,17 0-10 15,17 0-7-15,20-1-17 16,17-2-4-16,17-1-2 16,17-3-6-16,14 0 0 0,9-6-2 31,5 0 0-31,6-3 3 16,4 0-5-16,2 0 2 15,-4 2 0-15,2 3-4 16,1 3 1-16,-8-2-67 15,-10 0-195-15</inkml:trace>
  <inkml:trace contextRef="#ctx0" brushRef="#br0" timeOffset="57763.017">16148 11772 524 0,'0'0'-2'0,"0"0"-9"0,0 0 5 0,29 27 17 15,1-16 39-15,12-1 13 16,14 0 10-16,19 0-11 0,14-2-16 16,21-1-22-16,21 0-8 15,18-1-10 1,19 0 0-16,14-2-3 0,8 1 0 15,7 0-1-15,-1-2 2 16,-1 2-6-16,-3 2 4 16,-8 2 0-16,-6 3-2 15,-8 5 0-15,-12 0-9 16,-11-3-227-16</inkml:trace>
  <inkml:trace contextRef="#ctx0" brushRef="#br0" timeOffset="61558.001">19320 7405 635 0,'7'-16'96'15,"3"-4"0"-15,4 0 12 0,0 2-3 0,2 0-35 16,-1 1-24-16,2 4-10 16,-3 3-13-16,0 4-10 15,1 3-8-15,-3 4-2 16,-2 9-8-16,-3 7 2 15,-4 9 4-15,-3 5-2 16,-9 7 2-16,-4 5 5 0,-6 5-3 16,-2 0 1-16,-4 1-2 15,0-4-2-15,4-4 0 16,3-6-1-16,5-7 2 16,6-5 1-16,7-7 46 0,12-5-13 15,8-5-4-15,9-4 15 16,7-2 7-16,6-7-17 15,6-4-13-15,2-3-8 16,-1-5-2-16,-5 2-4 16,-3-1 0-16,-9 2-2 0,-9 2 2 15,-8 4 9-15,-5 2 11 16,-7 5 1-16,-3 1 9 16,-2 2-24-16,-4 2-16 15,-1 4-6-15,-3 1-50 0,-2-2-113 16,-1-3-187-16</inkml:trace>
  <inkml:trace contextRef="#ctx0" brushRef="#br0" timeOffset="62463.792">21989 7050 142 0,'0'0'731'0,"0"0"-675"0,0 0 63 0,0 0-11 15,0 0-71-15,0 0-39 0,0 0 5 16,-21 33 3-16,20-8-3 16,0 1 0-16,1-2-1 0,0-4 0 15,0-3 1-15,4-5-2 16,1-4 1-16,4-4 5 16,-1-3 26-16,6-1 33 15,-1-3-21 1,4-2-20-1,2 2-10-15,4-2-5 0,-1 1-2 16,3 3 7-16,0 1-5 16,-4 1-6-16,-3 5-1 15,-3 1-6-15,-5 2 4 0,-6 4-1 16,-4-1 0-16,-6 3 4 16,-10 1 4-16,-6 2-3 15,-7 1 2-15,-5 0-5 16,-1 2 0-16,0-2-49 0,7-1-90 15,3-7-43-15,7-7-116 16,5-4-268-16</inkml:trace>
  <inkml:trace contextRef="#ctx0" brushRef="#br0" timeOffset="62662.033">21944 7116 953 0,'10'-29'175'16,"6"2"-25"-16,6 2-43 15,9 2-21-15,1 3-36 0,3 1-25 16,-2 5-11-16,-3 3-11 16,-7 3-2-16,-5 4 0 15,-7 4-3-15,-6 3 0 16,-5 8-17-16,-5 5-47 0,-7 2-57 16,-3 2-99-16,-1-2-277 15</inkml:trace>
  <inkml:trace contextRef="#ctx0" brushRef="#br0" timeOffset="63356.882">23785 6862 1074 0,'7'-35'14'0,"-4"1"74"0,-3 2-12 15,0 4-26-15,-9 7 21 0,-4 4-2 0,-3 10-21 16,-2 6-21-16,0 3-21 16,1 9-4-16,3 9-4 15,6 5-1-15,7 6 2 16,7 5-1-16,10 2 3 16,10 1 3-16,4 0-2 0,-1-1-4 15,-4-2-24-15,-8-1-18 16,-9-3 1-16,-10-3 13 15,-15-4 15 1,-10-4 13-16,-11-6 6 0,-4-3-2 0,1-7 2 16,2-5 5-1,6-5 57-15,8-7 11 16,12-7-14-16,10-6-20 16,6-4-25-16,14-2-14 15,7-2-4-15,4 4 0 0,3 4-3 0,-4 7 2 16,-6 6 0-16,-4 7-12 31,-9 5-62-31,-8 8-46 0,-4 7-27 16,-11 2-110-16,-6 4-344 15</inkml:trace>
  <inkml:trace contextRef="#ctx0" brushRef="#br0" timeOffset="64033.232">23352 7671 980 0,'0'0'86'0,"0"0"51"0,0 0-57 16,57-10-6-16,-7 1 10 0,19-4-23 16,13-1-26-16,7-1-14 15,0 2-14-15,-7 0 1 0,-12 1-6 16,-15 4-2-16,-16 3 6 16,-17-1-7-16,-13 2 4 15,-11 4 12-15,-18 0-11 16,-11 3-33-16,-10 7-75 15,-14 3-17-15,-6 7-63 16,-3 2-87-16,2 1-65 0,2-1-7 16,10-4 326-16,12-3 175 15,14-6 44-15,10-4-21 16,9-4-44-16,10-1-25 0,16-5 0 16,14-6 27-16,15-4-19 15,14-4-34-15,14-3-14 16,5-2-24-16,4 2-23 15,-5 1-9-15,-9 2-7 16,-14 3-6-16,-16 4 1 16,-15 1-1-16,-16 6 2 15,-12 1 10-15,-15 3-10 0,-12 1-23 16,-12 6-88-16,-10 3-31 16,-9-1-133-16,-7 2-530 0</inkml:trace>
  <inkml:trace contextRef="#ctx0" brushRef="#br0" timeOffset="68118.208">23556 6219 609 0,'0'0'-2'16,"0"0"-15"-16,-9-37-2 0,9 23-72 0,0 1-49 15,1 3 100-15,1 2 60 16,1 3 49-16,-3 4-15 16,0 1-52-16,0 5 4 0,-3 1-4 15,0 2 0-15,0-3 0 16,2-2-12-16,-2-3 3 15,3-3 18-15,0-4 68 16,0-3 22-16,0-3 18 16,0-1-31-16,0 2-33 15,0 0-12-15,0 4 11 0,0 3 39 16,0 5-9-16,0 3-4 16,0 9-69-16,0 8-2 0,3 6 46 15,-2 7-21-15,3 4-25 16,1 1-3-16,-1 0 1 15,0-2-6-15,0-3-98 16,-1-3-57-16,-3-6-55 16,0-4-27-16,-6-8-154 0</inkml:trace>
  <inkml:trace contextRef="#ctx0" brushRef="#br0" timeOffset="68416.764">23385 6116 793 0,'0'0'5'16,"0"0"23"-16,0 0 16 0,0 0-26 16,0 0-8-16,0 0 87 0,0 0 29 15,20-29-68 1,1 11-3-16,4-5-17 0,2 3-14 15,0 0 2-15,-2 4-8 16,-1 1-5-16,-4 8 1 0,-1 4-5 16,-4 5-5-16,-1 8-3 31,-3 5-1-31,-2 4 3 0,-4 1 0 16,-2 2-23-16,0-3-110 15,-3-5-129-15,0-6-186 16</inkml:trace>
  <inkml:trace contextRef="#ctx0" brushRef="#br0" timeOffset="69066.607">23773 5486 942 0,'5'-38'11'0,"-4"0"3"0,-1 5 32 0,-5 4 54 0,-2 9-17 15,-4 10-33-15,-5 10-15 16,-2 13-30-16,-3 10-8 16,0 7 1-16,3 1 3 15,4 0 1-15,7-4-4 16,7-6 0-16,6-10-2 15,6-7 1-15,6-4 8 0,0-5-2 16,6-8 0-16,-3-2 1 0,0 0-4 16,-1 2 0-16,-6 2 4 15,-3 6-6-15,-3 5 4 16,-4 11-4-16,-4 7-4 16,0 8 8-1,-3 6 1-15,-3 4-3 0,-1-1 3 16,3-3-1-16,0-6-2 15,3-6 1-15,1-9-3 16,4-8 3-16,6-4 77 0,4-9 44 16,1-3-48-16,5-2-35 15,-1-4-22-15,0 2-8 0,-4 0-5 16,-2 2-3 0,-5 4 3-16,-2 3-2 0,-3 4-13 15,-3 4-93-15,-1 7-136 16,-7 6-47-16,-2 5-147 0</inkml:trace>
  <inkml:trace contextRef="#ctx0" brushRef="#br0" timeOffset="69558.277">24018 5736 987 0,'0'0'54'0,"18"-32"24"0,-10 11 81 15,1-3-87-15,-1-1-6 0,-2-1-10 16,-2-2-10 0,-2 4-22-16,-2 0-5 0,0 6-1 15,-4 4 2 1,-3 5 12-16,-2 7-19 16,-1 2-17-16,-2 7-5 0,2 7 3 15,3 4 2-15,5 3 0 16,2 2 3-16,11 2-5 15,6-2 5-15,4 1-1 0,0-1-1 16,-1-4-5 0,-5 1-36-16,-7-2 4 15,-8 2 23-15,-7 0 4 16,-10 0 2-16,-7 1-2 16,-3-3-24-16,1-3-11 0,1-4 46 15,4-9 3-15,6-4 32 16,7-11 16-16,8-8-13 15,1-4-20-15,12-6-15 16,7-3-3-16,3 1 4 0,5 2-3 16,-4 3 1-16,0 5 19 15,-5 7-1-15,-5 4-6 16,-9 5-4-16,-5 4-3 16,-3 3 6-16,-9 3-11 0,-8 9-59 15,-5 4-71-15,-6 1-153 16,-5 4-507-16</inkml:trace>
  <inkml:trace contextRef="#ctx0" brushRef="#br0" timeOffset="70352.313">21899 6282 782 0,'0'0'6'0,"-5"-31"79"16,3 24 43-16,0 4 2 15,1 3-27-15,0 13-77 0,1 10-27 16,0 5 26-16,6 10 9 16,2 5-19-16,-1 2-11 0,4 0 1 31,1-1 2-31,0-6-49 15,-6-2-91-15,-1-10-54 16,-4-4 5-16,-1-10-79 16,-6-6-44-16</inkml:trace>
  <inkml:trace contextRef="#ctx0" brushRef="#br0" timeOffset="70658.281">21822 6305 901 0,'0'0'24'0,"-33"30"10"16,17-8 11-16,3 4-28 15,3-3-12-15,1 0-3 0,5-4 3 16,0-5-1-16,4-7-3 16,1-7-3-16,7-7 13 15,3-9 54-15,4-6-18 16,2-6-19-16,4-3-12 0,5-2-9 15,0 0-4 1,3 5 4-16,-2 2 18 0,-1 8 4 16,-2 8-4-16,-4 8-13 15,-6 4-13-15,-3 11 0 16,-4 6-1-16,-4 6-23 0,-3-2-120 16,-3-3-205-16</inkml:trace>
  <inkml:trace contextRef="#ctx0" brushRef="#br0" timeOffset="70943.894">21993 5579 897 0,'0'0'73'15,"0"0"46"-15,0 0-8 0,0 0-39 16,0 0-80-16,3 33 1 16,1-2 9-16,2 8 2 15,-1 4-1-15,0 2-3 16,0-4-140-16,0-7-138 0,-1-8-379 15</inkml:trace>
  <inkml:trace contextRef="#ctx0" brushRef="#br0" timeOffset="71196.144">22154 5524 814 0,'0'0'226'0,"0"0"-133"16,-30 0-13-16,14 17-55 15,-2 9-17 1,0 4-5-16,3 3-3 16,2-4 4-16,6-2-2 0,4-4-3 0,3-7-1 15,7-4 0-15,4 0 3 32,5-1 3-32,-1 0-2 0,4 0 4 0,2 0-1 15,1-2-22-15,0 0-145 16,-1-5-77-16,-1-4-174 15</inkml:trace>
  <inkml:trace contextRef="#ctx0" brushRef="#br0" timeOffset="71434.205">22284 5711 507 0,'0'0'151'16,"0"-30"72"-16,0 20-53 16,-3 6-28-16,1 2-33 15,1 2-45-15,-1 5-47 16,1 3-24-16,1 0 6 0,0 3 1 15,1-1 3-15,7-1-1 16,0-3 1-16,4 1 4 16,0-1-3-16,2 0 2 15,2 0-3-15,-3 3-3 0,-1 0 1 16,-2 2-1-16,-1 1-2 16,-7 2 6-16,-3 3-4 15,-9 2 1-15,-5 2-78 16,-5-2-115-16,-3-3-72 0,1-6-163 15</inkml:trace>
  <inkml:trace contextRef="#ctx0" brushRef="#br0" timeOffset="71592.261">22281 5729 238 0,'20'-40'453'16,"2"2"-303"-16,1 4 30 16,-1 4-41-16,-2 8-29 15,-4 6-44-15,-4 8-41 16,-5 3-22-16,-5 6-2 15,-2 9-40-15,-9 5-98 16,-5 5-148-16</inkml:trace>
  <inkml:trace contextRef="#ctx0" brushRef="#br0" timeOffset="72052.095">19272 6542 959 0,'0'0'59'0,"0"-30"96"0,0 35-14 16,0 18-110-16,0 13-39 0,2 16 45 15,0 12-13-15,0 10-14 16,0 1-1-16,-2-3-64 16,0-9-176-1,0-15-168-15,0-17-50 0</inkml:trace>
  <inkml:trace contextRef="#ctx0" brushRef="#br0" timeOffset="72340.489">19265 6611 77 0,'0'0'796'0,"0"0"-660"15,0 0-106-15,-35 43-9 16,21-5 7-16,-1 5-14 0,0-2-9 15,2-5 2-15,2-10-1 16,3-9-7-16,3-15 6 16,4-7 52-16,1-15 60 15,5-8-103-15,3-7 2 0,4-6 12 16,4-2-12-16,4-1-11 16,2 3-4-16,4 4 1 15,1 7-4-15,1 8-1 16,0 11 2-16,-3 10-1 15,-1 7-3-15,-4 12-109 0,-2 6-55 16,-8 1-108-16</inkml:trace>
  <inkml:trace contextRef="#ctx0" brushRef="#br0" timeOffset="72530.604">19561 6074 766 0,'0'0'249'16,"0"0"-89"-16,0 0-113 15,0 0-52-15,1 60 10 16,2-18 0-16,2 5 1 16,0-3-2-16,2-4-256 0,3-12-520 15</inkml:trace>
  <inkml:trace contextRef="#ctx0" brushRef="#br0" timeOffset="72792.274">19748 5985 903 0,'0'0'94'0,"-38"35"-60"15,16-1 8-15,0 6-4 16,3-1-27-16,6-2-6 15,5-4 1-15,5-8-5 16,4-5-1-16,8-7 1 16,4-3-2-16,5-4 2 0,3-4 1 15,2-2 0 1,5-2 3-16,-1-6-3 0,1-3-19 16,-3-3-82-16,-1-2-65 15,-6 1-177-15</inkml:trace>
  <inkml:trace contextRef="#ctx0" brushRef="#br0" timeOffset="73102.627">19894 6106 880 0,'0'0'172'15,"0"0"-40"-15,0 0-68 16,19-29-28-16,-3 24-17 16,1 2-18-16,2 1-2 15,-2 2 2 1,-3 5-3-16,-6 7 1 15,-6 8-2-15,-2 6-10 0,-10 6 4 0,-6 2-12 16,-3 1-38-16,0-4 27 16,3-5 30-1,4-8 14-15,8-7 60 16,6-6-36-16,10-5 1 0,8-4 81 0,8-7-16 31,5-4-54-31,3-1-27 0,1-4-14 16,-2 0-2-16,-6 3-1 0,-7 3-4 15,-8 2 2-15,-10 5-46 16,-6 0-131-16,-14 1-326 16</inkml:trace>
  <inkml:trace contextRef="#ctx0" brushRef="#br0" timeOffset="75473.878">20906 9468 1001 0,'10'-38'24'0,"2"-8"89"0,3-5 3 0,0-3-43 0,-3 0-38 16,-3 6-10-16,-3 9 0 16,-6 9 10-16,0 14 26 15,-12 11-19-15,-4 9-27 0,-4 15-22 16,-4 12 0-16,-1 7 7 15,3 5 0-15,7 0-19 16,5-6-7-16,10-7 16 16,10-10 2-16,7-12 2 15,7-6 8-15,2-2-1 0,1-6 3 16,-2 1-4-16,-2 2 0 16,-7 3 0-16,-4 5-5 15,-6 6 2-15,-3 7 1 16,-3 4 1-16,-4 6 2 0,-2 3 1 15,-2 1-3 1,1-3 2-16,1-4-2 16,3-4 0-16,3-7 3 15,3-6 26-15,7-6 13 0,2-2 7 16,4-4 7-16,1-5-7 0,0-2-25 31,0-1-17-31,-2 0-1 0,-1 1-3 0,-4 2-4 16,-2 0 3-1,0 4-76-15,-2 2-98 0,-4 0-155 16,0 0-344-16</inkml:trace>
  <inkml:trace contextRef="#ctx0" brushRef="#br0" timeOffset="75916.816">21268 9523 427 0,'0'0'752'0,"15"-31"-709"0,-7 13 118 0,0-1-69 15,0-3-29-15,-3-1-16 16,-4 0-11 0,-1 0-25-16,-4 5-6 15,-5 3-3-15,-2 8-1 16,-3 7 0-16,-2 4-11 0,1 11 5 0,0 4 3 31,4 1-1-31,7 3 3 0,5 1-3 16,10-2 0-16,10 1 4 15,2-2-1-15,2 0-14 16,-1-1-41-16,-5 0 11 16,-5-2 21-16,-9 0 10 15,-5-1 6-15,-10-1 6 16,-8 0 6-16,-4-5-2 0,-2-3 1 15,-1-3 0-15,4-5 1 16,4-7 56-16,8-7-14 16,6-7-12-16,6-3-9 15,10-5-23-15,7-2-4 16,3 1 0-16,2 4-21 0,-2 5-67 16,-5 3-56-16,-4 5-141 15,-5 2-307-15</inkml:trace>
  <inkml:trace contextRef="#ctx0" brushRef="#br0" timeOffset="76218.918">21467 8913 1163 0,'0'0'60'0,"0"0"3"0,0 0-39 0,13 27 24 15,-11 9 29-15,-2 10-36 16,0 6-29-16,-3 4-5 15,1-3-5-15,2-4-167 16,0-11-128-16,5-13-286 0</inkml:trace>
  <inkml:trace contextRef="#ctx0" brushRef="#br0" timeOffset="76481.009">21671 8849 629 0,'0'0'463'15,"0"0"-396"-15,-27 6 16 16,5 18-60-16,-4 12-8 0,-2 5-4 16,2 2-7-16,5-3-1 15,3-6-1-15,10-7-4 16,8-11-2 0,7-8 2-16,12-4 16 0,4-1 37 15,6-3-17-15,3 0-25 0,2-6-2 16,2-1-4-16,-3 0-42 31,-3-1-103-31,-4-1-67 0,-2 0-67 16,-7-2-156-16</inkml:trace>
  <inkml:trace contextRef="#ctx0" brushRef="#br0" timeOffset="76766.076">21856 8958 672 0,'0'0'242'15,"7"-30"-22"-15,-2 20-50 0,4-1-52 16,2 6-48-16,1 0-44 0,2 3-21 15,-1 2-6 1,0 3-2-16,-4 6 1 0,-4 5-37 16,-5 5-9-1,-8 4 16-15,-5 2 14 16,-3 0 8-16,1-1 8 0,1-3 1 16,4-6 4-1,7-5 29-15,5-3-7 16,8-6-4-16,6-1 30 0,5-6 9 0,5-4-15 15,2-3-21 1,0-1-5-16,-5-1-7 16,-5 4-7-16,-7 1-2 15,-8 7 1-15,-5 3-14 16,-11 10-102-16,-10 4-139 16,-5 5-216-16</inkml:trace>
  <inkml:trace contextRef="#ctx0" brushRef="#br0" timeOffset="77385.024">21406 10539 1081 0,'-5'-40'57'0,"-4"1"10"0,-4 5 40 0,0 6-60 0,-2 10 13 16,-1 9-2-16,-2 10-44 15,0 12-20-15,4 4 2 16,4 4 3-16,8-1-2 16,3-2-1-16,10-5-10 15,9-5-8-15,1-6-1 16,1-2 0-16,2-2-1 0,-3-1 9 15,-3 3 8-15,-5 8 3 16,-5 6-5-16,-6 10-3 16,-2 6 10-16,-7 6 4 0,-1 4-3 15,-1 1 3 1,3-3-3-16,3-5 1 0,3-8 0 16,1-8 0-16,8-9 19 15,4-8 21-15,3-3 29 0,1-9 2 16,2-1-29-16,0-2-20 15,-3 0-12-15,-4 0-6 16,0 4-3 0,-3 2 1-16,-2 4-36 0,-1 5-106 15,0 0-96-15,-1 3-113 16,-2 4-344-16</inkml:trace>
  <inkml:trace contextRef="#ctx0" brushRef="#br0" timeOffset="77798.853">21688 10692 1182 0,'0'0'49'0,"2"-36"130"0,-1 17-97 31,0 0-49-31,-1 1-4 0,-2 4-16 16,-4 4-6-16,-3 5 17 16,0 5-11-16,-2 6-14 15,1 6 0-15,1 6-2 16,3 3 0-16,6 3 3 16,0 1-3-16,9 0-5 0,3-2-62 15,3-1-9-15,0-2 12 16,-1 0 3-16,-7-1 26 15,-5 0 31-15,-5 1 1 16,-9-1 5-16,-7-1 7 0,-2-5-6 16,-1-3 1-1,3-7 3-15,5-4 6 0,5-10 59 16,9-5-41-16,7-5-27 16,7-4-6-16,7-1-28 0,3-2-83 15,3-1-126-15,1 0-158 16</inkml:trace>
  <inkml:trace contextRef="#ctx0" brushRef="#br0" timeOffset="78014.737">21883 10248 752 0,'0'0'482'16,"0"0"-348"-16,0 0 35 15,0 0-130-15,0 0-47 16,5 33 7-16,6-5 3 16,-1 2 1-16,1 3-7 15,-1-2-166-15,-3-1-138 0,0-7-313 16</inkml:trace>
  <inkml:trace contextRef="#ctx0" brushRef="#br0" timeOffset="78253.406">22036 10185 972 0,'0'0'107'15,"0"0"-27"-15,-32 26-65 0,17-3-8 16,0 5 3-16,1 1-7 16,1-3 2-16,5-2-3 15,3-5-1 1,4-6 0-16,3-4-4 15,8-3 0-15,3-1 4 0,4 0-1 0,4 0 3 16,2 1-9-16,0 0-92 16,-1-2-63-1,-1-2-102-15,-4 1-214 0</inkml:trace>
  <inkml:trace contextRef="#ctx0" brushRef="#br0" timeOffset="78506.829">22192 10275 852 0,'0'0'127'16,"0"0"41"-16,0 0-85 0,0 0-69 0,0 0 8 15,0 0 19 1,-18 35-15-16,24-23-15 16,2-2 4-16,6-2-4 15,3 0 0-15,1-4-1 0,-1 2-3 0,0 1-3 16,-4-2-3-1,-2 3-1-15,-7 0 2 16,-3 3 0-16,-3 2 4 16,-10 5 6-16,-5 0-4 0,-7 4-1 15,-3-3-128-15,-2-2-139 0,4-9-223 16</inkml:trace>
  <inkml:trace contextRef="#ctx0" brushRef="#br0" timeOffset="78681.371">22209 10275 1029 0,'0'0'223'0,"35"-45"-93"0,-18 25-4 15,2 3-74-15,-1 2-41 16,-5 4-6-16,-3 4-5 16,-5 4-1-16,-5 3-50 15,-5 8-82-15,-10 5 23 0,-6 3-149 16,-10 5-251-16</inkml:trace>
  <inkml:trace contextRef="#ctx0" brushRef="#br0" timeOffset="83838.317">21709 9566 1278 0,'0'0'3'0,"38"-23"-13"0,-6 9 55 15,7-3-10-15,3 0-27 16,2 0-5-16,-2 0-2 0,-3 3 1 16,-7 0-1-16,-6 4 0 15,-8 2 1-15,-6 3-1 16,-5 2 2-16,-7 3-14 15,-2 3-37-15,-5 4-61 16,-3 1-131-16,-3 1-153 0</inkml:trace>
  <inkml:trace contextRef="#ctx0" brushRef="#br0" timeOffset="85931.21">22381 8811 441 0,'-3'3'369'0,"3"-3"-297"0,0 0 98 16,1-1-35-16,8-4-37 15,2-3-16-15,3-1-21 0,5-2-25 0,3-3-12 32,2 0-4-32,2 0-10 0,2-1-7 15,-4 2-1-15,0 2-3 16,-4 2 2-16,-4 3-6 16,-3 1-68-16,-5 3-20 0,-4 2-58 15,-4 0-67-15,-2 3-45 16,-7 1-180-16</inkml:trace>
  <inkml:trace contextRef="#ctx0" brushRef="#br0" timeOffset="86137.684">22491 8629 689 0,'0'0'155'15,"0"0"20"-15,0 0-22 16,0 0-45-16,0 0-7 0,0 0-27 15,0 0-58-15,0 0 1 16,-3 45 35-16,9-10-35 16,2 4-9-16,2 2-5 15,-2 1-1-15,1-4-77 0,-2-4-238 16,-1-9-488-16</inkml:trace>
  <inkml:trace contextRef="#ctx0" brushRef="#br0" timeOffset="86803.597">22999 8279 630 0,'0'0'5'0,"0"0"-4"0,-2-31 8 0,-1 27 2 16,1 4-11-16,2 0-3 16,0 4-73-16,0 2-43 31,-2 4-84-31</inkml:trace>
  <inkml:trace contextRef="#ctx0" brushRef="#br0" timeOffset="87280.562">23012 8198 241 0,'0'0'149'0,"0"0"-23"16,4-34 41-16,-4 30-3 0,-7 7-45 16,-3 9-66-16,-6 11-25 15,-3 10 31-15,-5 15-12 16,-1 10-9-16,-1 8 1 15,5 7 8-15,6 3-10 16,8 1-6-16,7-7-5 16,15-9-10-16,9-9-15 0,10-12 4 15,10-11 0-15,5-14-9 16,4-11-105-16,2-5-77 16,-3-13-107-16,-8-11-476 15</inkml:trace>
  <inkml:trace contextRef="#ctx0" brushRef="#br0" timeOffset="88057.286">23092 8530 713 0,'0'0'125'0,"-4"-40"-55"0,5 17 75 0,7 2-49 0,5 0-46 0,1 4-10 0,2 5-9 31,3 4-13-31,-1 8-14 16,-1 2-3-16,-2 11-4 16,-1 7-1-16,-9 6 5 15,-3 7 0-15,-3 0-2 0,-8 3 6 16,-3-2-4-16,-1-3 0 15,1-6 3-15,3-2 36 16,3-6 33-16,5-6-33 16,1-2-22-16,5-5-8 0,6-4 0 15,5 0-2-15,4-7 4 16,4-6-7-16,1-2-2 16,-1-3 0-16,0-1-51 15,-4-3-86-15,-4 1-80 16,-4-1-168-16</inkml:trace>
  <inkml:trace contextRef="#ctx0" brushRef="#br0" timeOffset="88233.958">23430 8459 1087 0,'0'0'64'0,"0"0"75"15,0 0-7-15,0 0-89 16,15-28-14-16,-6 20-17 0,2 3-12 15,2-1 2-15,2 2-45 16,0 1-110-16,0-1-98 16,-2 1-194-16</inkml:trace>
  <inkml:trace contextRef="#ctx0" brushRef="#br0" timeOffset="88641.751">23705 8316 865 0,'0'0'138'16,"21"-37"74"-16,-11 14-92 0,3-2-31 16,-5 0-8-16,-2-1-22 15,-3 1-20-15,-3 5-9 16,-2 4-14-16,-8 7-2 0,-3 8-4 16,-4 3-11-1,-2 9-8-15,1 6 5 16,0 3 1-16,6 4 0 0,7 0 2 15,5 0-4-15,12 0 4 16,11 0 3-16,2-4-3 0,5 0 3 16,-1-2-16-1,-6-2-50-15,-8-2 8 0,-8 0 11 16,-7-2 31-16,-8-1 16 16,-7-1 1-16,-4-5 2 15,-2-2 23-15,1-3 13 16,-1-1-8-16,6-5-6 0,3-4-14 15,7-3-5-15,5-1-3 16,4-5-8-16,7 0-1 16,3-2-52-16,1-2-54 15,-2 0-84-15,-1 1-95 0,-7-1-279 16</inkml:trace>
  <inkml:trace contextRef="#ctx0" brushRef="#br0" timeOffset="88806.7">23835 8039 897 0,'0'0'153'16,"33"-30"93"0,-16 27-85-16,3 5-69 0,1 15-39 15,-2 9-30-15,-4 12-11 16,-4 13-7-16,-9 10 0 16,-8 10-3-16,-15 7 5 0,-16 5-67 15,-9-2-211 1,-9-4-288-16</inkml:trace>
  <inkml:trace contextRef="#ctx0" brushRef="#br0" timeOffset="89538.306">22584 10160 1131 0,'0'0'116'0,"0"0"-18"0,35-31-51 0,-1 11-43 0,4-5-1 15,4 1 1-15,0-1-28 16,-5 3-147-16,-6 2-50 16,-11 4-76-1,-9 4-230-15</inkml:trace>
  <inkml:trace contextRef="#ctx0" brushRef="#br0" timeOffset="89709.438">22723 9892 876 0,'0'0'90'16,"0"0"82"-16,0 0 2 0,0 0-104 0,0 0-69 16,-18 34 3-16,25 2 23 15,0 9-12-15,3 7-9 16,-1 3-3-1,-2 0 1-15,-2-5-97 0,-3-7-235 0</inkml:trace>
  <inkml:trace contextRef="#ctx0" brushRef="#br0" timeOffset="90424.005">23223 9427 761 0,'0'0'102'0,"0"0"85"0,0 0-56 0,0 0-52 0,-30 41-72 16,23 9 5-16,-3 16 17 16,-1 16-14-16,1 6-8 15,4-2-3-15,6-10 3 16,10-13-12-16,14-15-22 0,11-16-13 16,4-13-38-16,4-13-26 15,-3-6-32-15,-3-13-89 16</inkml:trace>
  <inkml:trace contextRef="#ctx0" brushRef="#br0" timeOffset="90747.982">23414 9602 944 0,'0'0'174'16,"0"0"-164"-1,0 0 78-15,0 0-71 0,-15 43-14 16,15-23 2-16,0-2-1 0,2-1-3 16,2-3 1-16,3-7 1 15,4-4 0-15,4-3 35 16,3-3 46-16,4-2-34 16,-1-2-21-16,0 2-9 15,-1 2-2 1,-6 3 3-16,-3 0-16 15,-2 4-6-15,-6 4 3 0,-3 3-4 0,-3 3 3 16,-8 5-29 0,-9 5-73-16,-7 2-85 15,-4-2-133-15,-3-2-522 0</inkml:trace>
  <inkml:trace contextRef="#ctx0" brushRef="#br0" timeOffset="90904.588">23372 9666 659 0,'13'-36'491'16,"4"1"-433"0,4 4 70-16,3 3-104 15,5 4-22-15,-1 7-3 16,1 7-15-16,-5 5-121 0,-5 5-137 16,-3 3-273-16</inkml:trace>
  <inkml:trace contextRef="#ctx0" brushRef="#br0" timeOffset="91033.426">23664 9617 1103 0,'0'0'51'15,"0"0"54"-15,31-25-24 16,-15 12-77-16,2 1-3 0,-1-1-52 16,0 2-135-16,-4 2-237 15</inkml:trace>
  <inkml:trace contextRef="#ctx0" brushRef="#br0" timeOffset="91422.868">23932 9549 1059 0,'0'0'83'0,"10"-38"31"0,-2 16 29 15,1-5-103 1,1-1 23-16,-1-1-17 0,-2 1-23 15,-3 3-16-15,-3 4-3 16,-1 6-1-16,-8 11 4 16,-3 6-7-16,-5 12-10 15,-1 7 9-15,2 5-4 0,4 2 4 16,4 3 1-16,7-2-3 16,13-1 1-16,6-3 1 15,5-3-30-15,2-2-4 0,-4-4 12 16,-3-1 3-1,-6-2 14-15,-10 0 0 0,-6 2 2 16,-12-2 9-16,-4 1-1 16,-5-3 1-16,2-3-1 0,2-4-2 15,7-4 2-15,7-7 3 16,6-5-2-16,3-6-10 16,5-5-62-16,0-3-105 15,0-5-137-15,-4-3-410 16</inkml:trace>
  <inkml:trace contextRef="#ctx0" brushRef="#br0" timeOffset="91588.458">24026 9375 1058 0,'0'0'82'0,"35"0"54"0,-12 7-24 16,2 8-61 0,-1 5-3-16,-5 5-30 15,-7 5-13-15,-9 6-4 0,-10 3 5 16,-14 5 1-16,-10 3 0 15,-10 3-126-15,-5-3-199 16,-3-6-460-16</inkml:trace>
  <inkml:trace contextRef="#ctx0" brushRef="#br0" timeOffset="92581.384">24194 8224 566 0,'0'0'105'0,"0"0"18"0,0 0 68 0,0 0-99 0,0 0-77 16,0 0 8 0,39-32 38-16,-10 15-28 0,6-3 1 0,4 0 5 15,-1 1-14 1,-3 0-9-16,-3 4-4 16,-8 4-5-16,-7 1-8 15,-7 5 6-15,-7 2-1 0,-3 3 1 0,-5 0-67 16,-10 3-112-16,-3 0-98 15,-3 2-282-15</inkml:trace>
  <inkml:trace contextRef="#ctx0" brushRef="#br0" timeOffset="92774.386">24389 8011 1014 0,'0'0'36'0,"0"0"13"16,43 0 86-1,-20 10-85-15,-1 2-14 0,-2 6-19 16,-4 2-12-16,-5 3-4 16,-6 4 1-16,-8 5-1 0,-13 5-4 15,-9 7 1-15,-8 3-123 16,-7 1-140-16,-3-2-220 16</inkml:trace>
  <inkml:trace contextRef="#ctx0" brushRef="#br0" timeOffset="93993.396">24423 9339 957 0,'14'-11'129'0,"4"-2"-116"0,5-4 94 16,8 1-65-16,7-3-38 15,3 1-6-15,2 0 0 16,-1 3-50-16,-5 2-26 16,-5 2-33-16,-10 2-31 0,-11 4 19 15,-9 2-157-15,-8 1-109 16</inkml:trace>
  <inkml:trace contextRef="#ctx0" brushRef="#br0" timeOffset="94199.161">24646 9143 938 0,'0'0'27'16,"0"0"29"-16,35-13 69 16,-18 13-57-16,3 0-38 15,0 6 0-15,-1 4-17 16,-3 3-11-16,-2 4-3 0,-4 3-1 16,-5 3 3-16,-7 5 6 15,-11 3-1-15,-7 6 1 16,-7 4 5-16,-7 0-44 0,-1 2-95 15,-4-2-52-15,-1-5-91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0:01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6549 8157 682 0,'0'0'20'0,"0"10"-17"0,8 3-8 0,8 3 12 16,4 3 15-16,5-3-4 16,3-3-7-16,4-6-4 15,0-5 5-15,-2-4 1 16,0-6 25-16,-5-4-7 0,-2-3-18 16,-2 0-5-16,-6 0-4 15,1-1-1-15,-2 2-2 16,3 2 2-16,0 3-3 0,1 4 0 15,5 5-4 1,4 2 1-16,5 7 1 0,3 5 3 16,6 1 3-16,-1 2 2 15,3-1-6-15,1-5 1 16,-2-4 2-16,3-7-3 0,-1-6 4 16,-2-7 2-16,3-6 46 15,-3-1-20-15,3-3-19 16,-1 2-7-16,-1 3 5 15,1 1-3-15,0 6 5 16,1 3 4-16,2 4 0 0,2 2-6 16,0 2-4-16,2 0-6 15,-1-1 5-15,-3-4-3 16,-3-2-1-16,-4-3 3 16,-7-3 0-16,-2-3 6 0,-8-1 64 15,-1 2-52-15,-5 2-17 16,-7-5-6-16,-10-4-392 15</inkml:trace>
  <inkml:trace contextRef="#ctx0" brushRef="#br0" timeOffset="3335.971">12879 10743 384 0,'0'0'-136'16,"-21"-35"39"-16,15 22-10 0,-1 4 63 0,5 4 257 16,2 4-34-1,0 1-139-15,2 6 13 16,5 2 42-16,1 0-36 0,1 0-13 0,1 0-12 31,1-4-3-31,1-1 54 0,1-3-34 0,3 0-7 16,2-3 12-1,3-4-2-15,5-3-29 16,1-3-15-16,5 2-9 0,1-1 1 16,3 3-1-16,4 3-2 15,2 5-1-15,4 1 4 16,3 8 5-16,8 4 3 15,3 1 1-15,5 3-8 0,6 0 3 0,4-5-2 32,3-3-4-32,1-5 5 15,4-4-3-15,3-11-2 16,0-3 4-16,5-7-5 0,-2-4 5 16,1-3 5-16,-1 1 13 15,-3 2 3-15,-2 3-5 16,-4 5-10-16,-4 6 6 0,-6 3 23 15,-5 8-7-15,-5 1-7 16,-2 1-15-16,-3 5-5 16,-3-1 0-16,-1 0-4 15,-2-2 2-15,-1-1 2 16,-3 0-4-16,-3-1 2 0,-2 0-39 16,-8-1-140-16,-8-4-187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0:22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16155 6186 656 0,'-11'-36'7'0,"-2"0"5"0,-2 0 4 0,-1 4 73 16,-1 6-4-16,-3 7-16 16,-6 7-16-16,-1 11-14 15,-5 6-20 1,-6 13-6-16,-2 11-6 0,-3 11 0 0,-4 12-2 16,0 12 3-16,1 12-3 15,3 13 4-15,3 11 2 16,7 7-8-16,7 5-1 15,9 1 1 1,8-5-4-16,9-10 4 0,6-12-4 0,14-15 0 16,12-14 2-16,10-16 1 15,12-15-2-15,7-13 5 16,9-13 0 0,2-12 1-16,1-16 2 0,2-18-1 0,-1-15 0 15,-2-13 11-15,-4-17 6 16,-5-10 0-16,-8-10-10 15,-9-6 1-15,-16 0 16 16,-17 1 3 0,-18 9 15-16,-27 8 4 15,-26 18-18-15,-27 20-21 16,-31 24-8-16,-32 27-7 16,-29 27-2-16,-35 35 1 15,-30 32-25-15,-37 34-53 0,-31 31-52 16,-29 31-57-16,-30 28-127 15</inkml:trace>
  <inkml:trace contextRef="#ctx0" brushRef="#br0" timeOffset="6115.473">4405 6084 961 0,'-49'-20'-1'0,"-5"5"37"0,1 7-28 16,1 3-7-16,-2 5-1 16,-1 8 0-16,-1 9-3 15,1 16-26-15,0 12-17 16,0 16 1-16,1 18 23 15,2 15-10-15,3 17-30 0,4 14 8 16,3 14 46-16,7 12 7 16,5 10 3-16,12 11 19 0,8 3 32 15,10 3 11 1,8-6 17-16,14-5-21 0,11-10 3 16,11-17-21-16,9-11 0 15,10-17-18-15,9-16-8 16,9-18-9-16,7-21-2 15,6-18-1-15,4-20 2 16,5-19-3-16,-3-20 1 16,1-21-4-16,-2-15 0 0,-6-16 3 15,-2-18 4-15,-7-15-4 0,-4-18 15 16,-8-16 9 0,-7-17 3-16,-7-13 4 0,-9-11-17 15,-10-7-12-15,-10-6-1 16,-12-3-2-16,-14 2-1 15,-11 3 2-15,-19 11 0 0,-18 13 1 16,-18 17 4 0,-22 24 1-16,-17 30 6 15,-24 31-9 1,-21 35 1-16,-24 39-14 0,-18 45 4 16,-23 46 0-16,-19 47-2 0,-17 46-75 0,-15 45-121 31,-14 43-191-31</inkml:trace>
  <inkml:trace contextRef="#ctx0" brushRef="#br0" timeOffset="13289.721">14434 10496 413 0,'1'-9'90'0,"0"-1"43"0,0 0-5 0,1 2-41 0,-2 1-15 0,0-1-17 16,0 3-7-16,0 2-13 0,0 3-12 16,0-1-4-1,0 1-11-15,0 1-5 16,0 5-8-16,0 5 0 0,-4 3 5 16,1 6 9-1,-2 3 3-15,0 2 2 0,0-2-4 16,2-2-3-1,3-2-2-15,0-6-2 0,1-1-1 0,6-7 4 16,0-2 0-16,3-3 8 16,2-3 15-16,-1-6-13 0,2-3-7 15,0-2-4 1,-1-1-3 0,-2 2 3-16,-2 1-2 0,0 4 1 0,-1 3 16 15,-2 5-2 1,3 3-20-16,2 6 2 0,2 4 1 15,3-1 0 1,1 0 1-16,2-2-1 0,-3-6 0 16,3-4 4-16,-5-1 18 15,1-10 66-15,-4-3-22 16,-3-4-8-16,1-3-16 16,-5-5-8-16,-1 1-2 15,-2-1-9-15,0 1-15 0,-2 5-4 16,0 5-2-16,-2 5-4 15,2 10 0-15,1 4-21 16,1 11-149-16,0 8-24 16,4 3-88-16,1 0-237 15</inkml:trace>
  <inkml:trace contextRef="#ctx0" brushRef="#br0" timeOffset="13559.338">14808 10633 879 0,'0'0'39'0,"0"0"58"0,0 0-8 0,0 0-26 15,19-33 14-15,-15 26-12 0,-2 2-6 16,-1 0-7-16,-1 0-1 16,0 3 6-16,0-1-12 15,0 3-4-15,-1 0-16 16,-3 4-23-16,2 5-10 0,-1 4 5 15,2 2 0 1,1 4 5-16,0 1-3 0,0 2-71 16,0-2-36-16,1 0-89 15,-1-6-88-15,0-5-261 0</inkml:trace>
  <inkml:trace contextRef="#ctx0" brushRef="#br0" timeOffset="13733.818">14850 10418 1183 0,'0'0'83'0,"0"0"52"16,0 0-97-16,0 0-37 0,0 0-10 16,0 0-110-16,0 0-200 15</inkml:trace>
  <inkml:trace contextRef="#ctx0" brushRef="#br0" timeOffset="14035.504">15096 10467 1145 0,'0'0'54'16,"0"0"34"-16,0 0-36 16,43-23-1-16,-11 12-23 15,6-1-13-15,2 0-12 0,2 1 0 16,-2 1-1-1,-3 0-46-15,-5 1-98 0,-12 3-67 16,-9 1-116 0</inkml:trace>
  <inkml:trace contextRef="#ctx0" brushRef="#br0" timeOffset="14195.721">15243 10304 874 0,'0'0'157'0,"0"0"-8"15,-28 7-53-15,26 11-78 0,2 7 18 0,4 8 6 32,4 4-28-32,4 3-8 15,0 2 1-15,1-3-67 16,-2-6-216-16,-1-6-530 0</inkml:trace>
  <inkml:trace contextRef="#ctx0" brushRef="#br0" timeOffset="14956.908">15658 10296 736 0,'0'0'95'0,"-5"-34"69"0,3 18-18 0,2 4-28 0,0 2-7 16,0 7-12-16,0 3-26 15,0 15-56-15,0 9-27 16,4 12 9 0,0 11 5-16,2 8 1 15,1 3-2-15,3 1 2 0,0-1-80 16,1-5-142 0,-4-10-118-16,-1-7-337 0</inkml:trace>
  <inkml:trace contextRef="#ctx0" brushRef="#br0" timeOffset="15217.974">15666 10646 445 0,'-11'-56'299'0,"1"-12"-229"16,6-5 84-1,5-1-41-15,9 3-31 0,6 7 30 0,0 11-11 32,3 15-39-32,1 12-25 15,-2 13-1-15,-1 12-18 16,-2 10-16-16,-3 12-2 15,-5 7-1-15,-4 9 3 0,-5 8 2 16,-9 2-1-16,-8 4-19 16,-1-1-71-16,-3-3-27 15,-2-2 34-15,6-7 18 16,6-8-42-16,8-7-28 16,5-6-79-16,10-9-289 0</inkml:trace>
  <inkml:trace contextRef="#ctx0" brushRef="#br0" timeOffset="15386.585">15916 10442 906 0,'0'0'151'15,"0"0"30"-15,0 0-93 16,0 0-35-16,0 0 31 16,11 29-37-16,-8-13-33 15,3 1-11-15,-1-2 2 16,0 1-4-16,-2-1-127 15,-2-5-126-15,-1-2-215 0</inkml:trace>
  <inkml:trace contextRef="#ctx0" brushRef="#br0" timeOffset="15560.296">15958 10289 541 0,'1'-33'289'15,"-1"10"-36"-15,1 10-52 16,0 6-47-16,0 2-34 0,-1 5-46 15,0 0-53-15,0 4-26 16,0 4-3-16,0 3-5 16,-4 1-143-16,-6-1-166 15,-2-4-620-15</inkml:trace>
  <inkml:trace contextRef="#ctx0" brushRef="#br0" timeOffset="16623.208">14508 5826 135 0,'-36'-24'796'0,"-7"6"-796"0,-4 11 1 15,-5 7-2-15,-2 12-4 16,-4 14 3-16,-4 14 1 0,-1 11 2 16,0 11 4-16,-2 14 0 15,-3 12 0-15,2 14 0 16,2 12-4-16,5 7 1 15,7 8 2-15,10 1-2 0,14 2 1 16,14-8 34-16,14-6 21 16,15-10-7-16,15-11-10 15,13-15-13-15,11-16-2 16,12-17-17-16,9-20-7 16,8-20 3-16,9-17-2 0,4-23 4 15,5-18-1-15,2-16 3 16,-4-17 3-16,-5-13 6 15,-10-12 6-15,-14-11 13 16,-14-12 11-16,-14-6-20 0,-20-2-13 16,-16 1-12-16,-21 8 2 15,-22 12 34-15,-28 19-5 16,-28 23-12-16,-31 28-7 16,-33 36-10-16,-36 35-8 0,-38 46-11 15,-40 44-108-15,-37 38-78 16,-39 36-307-16</inkml:trace>
  <inkml:trace contextRef="#ctx0" brushRef="#br0" timeOffset="24452.154">12917 1892 1189 0,'0'0'-11'0,"40"17"-13"0,-1-4 22 15,16 0 2-15,12 2 0 0,12 0 1 16,14-3-2-16,13-1 1 16,13-2 3-16,7-2 4 15,13-5-4-15,8-1 7 16,6-1 2-16,3-6 1 15,4-1 6-15,2-3-10 0,2-1 11 16,-3 0 22-16,2 2-14 16,-4 1-11-16,-6 8-6 15,-11 0-9-15,-15 11-3 16,-24 1-59-16,-36-2-362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0:55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9494 4072 734 0,'0'0'19'0,"0"0"54"0,0 0-21 32,0 0 4-32,0 0-8 0,0 0-38 15,0 0-4-15,0 0-3 16,0 0 79-16,47-3-7 15,-19 3-23-15,6 0-10 16,8-3-20-16,10-2 19 0,7-3-16 0,4-1-18 31,6-1 1-31,0 2-3 0,-2 0-4 16,-8 4-9-16,-6 3-53 16,-9 1-50-16,-11 0-114 15,-10 0-256-15</inkml:trace>
  <inkml:trace contextRef="#ctx0" brushRef="#br0" timeOffset="1693.817">10977 3968 344 0,'-9'0'451'0,"7"-1"-406"0,3-1 10 16,12 0-50-16,13-1-1 16,10 3 35-16,12-3 11 0,14 3-23 15,10-2-15 1,11 0 1-16,8-1 18 0,6 0 11 15,9-2-10-15,3-2-15 16,3-1-6-16,-3 0-2 0,-2-2-4 16,-7 2-2-16,-11-1-2 15,-9 0-1-15,-11 2 14 16,-10-1 32-16,-11 2-14 16,-10-2-14-16,-11 2 2 0,-8 1-1 15,-9-2 12-15,-5 3 18 16,-7 1 2-16,-9 1-29 15,-10 2-24-15,-10 1-2 16,-12 2-75-16,-12 2-177 16,-10-3-443-16</inkml:trace>
  <inkml:trace contextRef="#ctx0" brushRef="#br0" timeOffset="9477.872">10521 6756 887 0,'0'0'28'16,"0"0"-21"-16,-3 40-16 0,13-17 9 0,5 5 9 16,2-3-2-16,3-4-1 15,2-7-5-15,1-9 6 16,1-6 12 0,0-11 32-16,-3-8 4 15,1-5-17-15,-2-6-28 16,-1 0-6-16,-2 0-2 15,-1 6-1-15,0 4 1 16,1 9-3-16,5 6-3 16,1 7-1-16,5 13-2 0,5 6 5 15,4 8 5-15,2 1 0 16,3 1 1-16,1-5 0 16,2-8-4-16,2-6 4 15,-1-9-1-15,2-5 4 16,-2-8 13-16,3-7 5 0,-1-3-7 15,-3-4-9-15,2 1-3 16,-2 0-5-16,-2 4 2 16,-2 7-5-16,1 9 1 15,1 5 1-15,-1 10 4 0,2 10 4 16,1 4-1-16,-1 2 1 16,5-2-2-16,1-1 1 15,0-7-7-15,3-7 7 16,-1-7 45-16,3-5 3 0,3-11-3 15,-2-7-3-15,3-7-2 16,0-5-11-16,-4-4-14 16,-3-2-3-16,-6 2-12 15,-10 6-6-15,-5 6 2 0,-13 9-41 16,-14 2-174-16,-12 2-407 16</inkml:trace>
  <inkml:trace contextRef="#ctx0" brushRef="#br0" timeOffset="15241.332">9966 11452 654 0,'0'0'27'0,"0"0"8"0,0 0-38 0,0 0 1 15,0 0 19-15,33 10 36 16,-20-3-7-16,0-1-5 16,1-3-2-16,1-2 11 0,-2-1-11 15,-1-4-10 1,-1-6-4-16,-1 0 22 0,1-3-15 15,-1-2-12-15,0 2-7 16,1 0-1-16,-1 4 3 16,4 4-8-16,1 4-9 0,2 1 3 15,5 8-3-15,3 5 1 16,5 5 3-16,2-1-1 16,1 2 0-16,3-5 2 15,-2-4-2-15,2-6 1 0,-1-4 4 16,0-6-4-16,-1-5 2 15,1-2-3-15,-4-1 0 16,1 0 1-16,-2 3-1 0,1 1-2 16,0 4 2-16,2 2-2 15,2 4-1-15,6 0 2 16,-1 7-1-16,3 2 0 16,1 0 6-16,0-2-1 15,-1-2 1-15,2-5 26 0,-1-5 16 16,-3-6 15-16,1-6-27 15,-1-3-14-15,-6-1 0 16,-1-2 2-16,-9 0-5 16,-5 1 0-16,-3 5-2 0,-7 1 11 15,-7 7-7 1,-3 7-11-16,-12 4-6 0,-17 5-145 16,-15 0-452-16</inkml:trace>
  <inkml:trace contextRef="#ctx0" brushRef="#br0" timeOffset="17414.634">14751 9427 937 0,'0'0'39'0,"0"0"36"0,0 0-16 15,38-53 21-15,-7 15-12 0,7-8-31 16,6-10-21-16,5-5-7 16,3-2-1-16,-1 2-6 0,-4 6 1 15,-5 7-1-15,-9 9-2 16,-9 14 3-16,-7 5-1 16,-9 10 0-16,-6 5 4 15,-2 5 6-15,-2 4-15 16,-6 10-89-16,-2 5-31 15,-4 4-50-15,-2 2-128 0</inkml:trace>
  <inkml:trace contextRef="#ctx0" brushRef="#br0" timeOffset="17727.404">15062 8799 1090 0,'0'0'90'0,"0"0"-23"15,9-40-36-15,14 24-12 16,9-2-8-16,7 2 10 16,5 3-8-16,0 5-9 0,-1 7-2 15,-8 1 2 1,-5 10-4-16,-10 5 2 0,-12 5-2 15,-8 5 3-15,-6 4 6 0,-11 2 0 16,-5 1-1-16,-3 4-2 16,-1-1-6-1,2 0 5-15,5-4-9 16,4-6-161-16,0-9-185 0</inkml:trace>
  <inkml:trace contextRef="#ctx0" brushRef="#br0" timeOffset="21854.265">9811 11056 433 0,'-14'-17'89'0,"-6"5"-4"0,-3 9-12 0,-7 6-50 0,-5 9 7 16,-7 10-6-16,-5 9-10 16,-8 12-1-16,-4 11 12 15,-6 11-5-15,-1 14 1 16,1 9 6-16,7 6 11 0,9 3 35 16,15 3 6-16,15 0-21 15,17-7-41-15,14-5-13 16,15-10-1-16,13-15-3 15,7-12 6-15,5-14-3 16,1-13 0-16,0-11 2 0,-2-8 0 16,-7-5-4-16,-7-2 7 15,-7-7-37-15,-11-4-110 16,-14-6-109-16,-7-6-308 16</inkml:trace>
  <inkml:trace contextRef="#ctx0" brushRef="#br0" timeOffset="22081.206">9357 11812 992 0,'0'0'-4'0,"0"0"-9"16,48 25 19-16,-22-9 37 16,4 5-8-16,3 1 21 15,-1 4-8-15,-2 1-18 16,-3 1-1-16,-7 5-9 0,-9 4-5 15,-11 5 1-15,-11 6 4 16,-18 10 3-16,-17 13-7 16,-23 17-8-16,-22 16-4 15,-26 11-36-15,-29 7-417 0</inkml:trace>
  <inkml:trace contextRef="#ctx0" brushRef="#br0" timeOffset="30776.877">10272 12547 132 0,'-2'-6'59'0,"-2"0"-26"0,1 1-10 16,2 0-16-16,-1 2 10 15,1 1-6-15,0-1 6 16,1 3-9-16,0-2-4 16,2-1-6-16,0 0 3 15,-1 0 3-15,1 1-1 16,-2 0 7-16,0-1 15 16,0 3 28-16,0 0 18 15,0 0-24-15,0 0-21 0,0 0-11 16,0 3 12-16,0-1 0 15,0-1-12 1,-2 2-8-16,2 1-4 0,0 3 3 0,-1 1 20 16,-1 3 15-16,1 1-11 15,-1 1-3-15,1-1-5 16,1-1-9-16,0-1-6 16,0-2 3-16,0-2-7 0,0-3 2 15,1-1 1-15,0-1-1 16,-1-1 7-16,0 0 42 15,0-2 8-15,0-2-50 0,0-2-6 16,0 0-1-16,0 0 2 16,0-1-2-1,0 0-2-15,0 1 0 0,0 0-1 16,0 0 1-16,0 4-1 16,0 0 0-16,0 1 15 0,-1 1 0 15,1 2-22-15,0 3 1 16,0 1 5-1,0 1 1-15,0 1 2 0,3 2-3 0,-1-3 0 16,-1 1-1 0,1 0 1-16,0 1-1 0,1 0 2 15,-1 0 0-15,-1 1 0 16,1 0 1-16,-2-2-4 16,1 0 4-16,-1-1 1 15,1-1 0-15,0-3-3 16,-1 1 4-16,0-2-1 0,1-1 19 31,-1 1 7-31,1-1-12 0,-1 0-1 16,0-1-3-16,0 0-8 0,2 0 4 15,-1 0 1-15,3 0 15 16,1-1 10-16,0-1-19 16,3-1-8-16,-1 0-4 0,2 2-5 15,-1-1 1 1,2 1 0-16,0 1-1 0,3 0 2 0,1 0-2 31,-1-1-1-31,2 0 3 16,0-1-1-16,-1 1-1 15,2-2 2-15,-3 2-3 0,3 1 1 16,-2 0 2-16,1 0-2 16,-1 0 1-16,1 0 1 15,1 0-4-15,-2 0 5 16,3 0-2-16,-1 0-1 15,1 0 6-15,1-1-5 0,2 0-1 16,0 0 2-16,2-1-2 16,2-1-1-16,2 1 6 15,1 0-1-15,2 1-2 16,3-1 2-16,0 2-2 0,4 0 1 16,0 0 0-16,3 2-2 15,1-1 2-15,2 0-2 16,1 0-1-16,3 0 3 15,0 0-2-15,2 0 0 0,1 0 2 16,0 0-3-16,1-1 5 16,2 2-1-16,0-1-3 15,2-1 3-15,2 1-2 16,0 0-3-16,4 0 4 16,-1-1-3-16,1 1 1 0,1-1 2 15,0 1-1-15,0 0 1 16,0-1 2-16,1 0-2 15,1 0-1-15,2 0 2 16,-1-1-4-16,-1-1 5 0,3-1 0 16,-1 0-1-16,-1 1 2 15,0 0-1-15,0 0-3 16,3 1 2-16,-4 0-4 16,1-1 1-16,1 2 2 15,1-1-4-15,-3 0 2 16,-1 1 1-16,0 0-3 0,-1 0 2 15,1 0-1-15,-2 0 0 16,-1 0 2-16,2 1-1 16,1 0-2-16,0 1 5 0,-2-1-4 15,1 0 0 1,0 1 2-16,1-1-4 0,0 0 3 16,-2-1 0-16,1 0-1 15,-2 0 2-15,-1 0-1 0,-5 0-3 16,-2 0 5-1,-4 0-3-15,-2 0-2 0,-2 0 4 16,-3 0-1-16,-1 0-1 16,-2 0 2-1,-3 0-2-15,-4 0 1 0,-5-2 2 16,-5 0-4 0,-6 1 2-16,-1-2 1 0,-1 1-4 15,-2-1 6-15,-3-2-2 0,2 0-1 16,1-2 3-16,-2-1-1 0,2-2-1 15,1-2 1 1,-1-1 0-16,0-3-2 16,-1 0 4-16,-1-1-4 0,0 0 4 15,-2-1 2-15,2 2 7 0,-4 1 12 16,-1 3-7-16,0 0-3 16,-1 1 3-16,-2 1 4 0,0 3 0 31,0 1-2-31,0 1-6 15,0 2-5-15,0 0-1 16,0 1-6-16,0 0 0 0,0 2-1 0,0 0-3 16,0-1 1-16,0 1-2 0,0 0-3 31,0 0 2-31,0 0-3 16,-2 0-1-16,2 0 7 15,0 0-3-15,0 0 3 16,0 0 2-16,0 0-4 15,0 0 2-15,0 0 1 0,0 0-2 16,0 0 2-16,0 0-1 16,0 0-1-16,0 0 5 15,0 0-4-15,0 0 0 16,0 0 4-16,0 0-5 16,0 0 1-16,0 0 2 0,0 0-4 15,0 0 3-15,0 0 0 16,0 0-3-16,0 0 2 15,0 0 0-15,-2 0-3 16,2 0 4-16,0 0-2 0,0 0-1 16,0 0 5-16,0 0-3 15,0 0-1-15,0 0 3 16,0 0-3-16,0 0 2 16,0 0 0-16,0 0-3 0,-1 0 4 15,1 0 1-15,0 0-2 16,0 0 7-16,0 0-6 15,0 0-2-15,0 0 4 16,0 0-4-16,0 0-2 16,0 0 3-16,0 0-3 0,0 0 1 15,0 0-1-15,0 0-6 16,0 1 8-16,0 0-2 16,0 0 0-16,-1 1 2 15,1-1 0-15,-1 1-2 0,1-2 3 16,0 0-1-16,0 0 0 15,0 0 2-15,0 0-4 16,0 0 3-16,0 2 1 16,0-2-3-16,0 0 0 0,0 0 4 15,0 0-5-15,0 0 4 16,0 0 0-16,0 0-4 16,0 0 5-16,0 0-1 15,0 0-3-15,0 0 4 16,0 0-5-16,0 0 2 0,0 0 1 15,0 0-1-15,0 0 1 16,0 0 2-16,0 0-4 16,0 0 2-16,0 0-1 15,0 0-2-15,0 0 3 16,0 0-1-16,0 0-2 0,0 0 4 16,0 0-2-1,0 0-1-15,0 0 3 0,0 0-3 16,0 0 2-1,0 0 2-15,0 0-5 0,0 0 4 16,0 0 1-16,0 0-1 0,0 0 5 16,0 0 7-1,0 0 6-15,0 0-4 0,0 0-11 0,0 0-5 16,0 0 3-16,0 0-4 16,0 0-1-16,0 0 1 15,0 0-3-15,0 0 2 16,0 0 2-16,0 0-3 0,0 0 4 31,0 0-2-31,0 1-1 0,0-1 4 0,0 0-2 16,0 0 0-16,0 0 5 15,-1 0-2-15,0 0 3 16,1-1-1 0,-3-1-5-16,0 2-1 0,-3 0 2 15,-4 3-41-15,-3-3-130 16,-4-1-178-16,-1-11-763 0</inkml:trace>
  <inkml:trace contextRef="#ctx0" brushRef="#br0" timeOffset="32300.328">15554 12707 146 0,'0'0'0'0,"0"0"-5"0,-34 5-19 16,27-5-9-16,1-1 34 16,-1-4 72-16,2-1 27 15,0 0-16-15,2 0-3 0,2 1 1 16,0 1-7 0,1 0-6-1,1 2-27-15,3 1-8 0,2 1 20 0,1 0 5 16,0 0-23-16,2 4-10 31,3-1 10-31,2 2 7 0,3-2-4 16,2-1-15-16,3-2-3 15,2 0 0-15,0 0-2 16,3-2 1-16,-2-2-6 16,3 0-6-16,-3 1 5 0,1 0 2 15,-1 2-4-15,2 1 4 16,0 1-4-16,4 4-5 15,3 1 2-15,3 0-4 16,4 3 4-16,2-3-1 0,0 0-1 16,2-1 2-16,-2-1-1 15,-1-1 0-15,-1-3 13 16,0 0 11-16,-2-1-4 16,2-4-7-16,-1-2-3 15,0-1-7-15,2-2-2 0,-2 1-5 16,0 2 1-16,1 3-2 15,-2 1-3-15,0 3 5 16,2 6 0-16,1 2-2 0,2 3 3 16,4 2-2-16,4 0-1 15,2-1 2-15,6-2-2 16,2-4 0-16,4-4 1 16,4-2 0-16,2-4-2 15,3-5 6-15,3-3-3 0,2 1 8 16,2 0 7-16,0 0 2 15,2 1-4-15,0 3-5 16,3 1-4-16,1 0 2 16,3 1-6-16,1 1-2 0,2 0 5 15,2 0-8-15,3-1 3 16,-1 2 7-16,3-2-3 16,-3-2 2-16,0 1-2 15,-5-1-6-15,-6-1 5 16,-6 1-3-16,-9 2-3 0,-13 3 5 15,-13 2-3-15,-17 0-52 16,-23-8-286-16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1:32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3908 3907 114 0,'0'0'887'0,"0"0"-886"0,0 0-26 15,0 0 20-15,0 0-2 16,34 17 4-16,-22-4 1 0,0 2 6 16,4-4-4-16,1-1-1 15,2-6 3-15,2-4 6 16,4-7 28-16,4-10 26 15,8-9 1-15,5-9-21 16,3-6-21-16,2-7-12 16,1-1-3-16,-4 2-3 0,-6 5-1 15,-7 7 6-15,-3 10 44 16,-6 9-42-16,-6 11-5 16,-9 5-112-16,-7 8-143 0,-11 0-512 15</inkml:trace>
  <inkml:trace contextRef="#ctx0" brushRef="#br0" timeOffset="2138.151">9796 2850 846 0,'0'0'-18'0,"0"0"11"0,0 0-8 0,0 0 5 0,32-1 3 0,-24 17 10 15,1 5 16 1,1-2 2 0,1 4 0-16,3-5 1 0,2-5 18 0,4-6 8 0,7-7 22 15,6-10-6-15,8-10 12 16,8-13-21-16,6-8-16 15,5-9-19 1,4-4-3-16,-2-3-4 16,-3 2-1-16,-7 6-2 15,-8 5 5-15,-8 6-3 16,-10 12-3-16,-6 9-3 16,-5 8-6-16,-7 9 1 15,-7 8-52-15,-6 5-189 0,-15 1-391 16</inkml:trace>
  <inkml:trace contextRef="#ctx0" brushRef="#br0" timeOffset="3016.628">15175 2862 840 0,'0'0'4'0,"0"0"-8"0,0 0 3 0,0 0-29 15,0 0 28-15,4 41 0 16,0-20 12-16,3-1 4 16,3-2 0-16,5-5 2 15,2-6 27-15,9-7 47 16,9-8-14-16,10-10 17 15,6-10-21-15,8-10-32 16,8-7-16-16,2-3-15 0,2-3-2 16,-5-2 0-16,-4 5 2 15,-7 5 2-15,-6 4-1 16,-10 6 0-16,-10 10 3 16,-6 6-7-16,-9 6-2 0,-6 9-2 15,-6 3-5-15,-3 11-60 16,-11 5-78-16,-11 2-158 15</inkml:trace>
  <inkml:trace contextRef="#ctx0" brushRef="#br0" timeOffset="6628.439">3194 7103 614 0,'0'0'85'0,"0"0"27"0,-33-31-57 0,28 23-25 0,5 3-2 16,0 4 5-16,7 3-29 0,3 11-17 15,1 9 8-15,6 6 7 16,4 6 9-16,2 5-8 0,2 3-2 16,6-3 1-1,5-3 1-15,4-5 2 16,5-6-2-16,6-5-1 0,6-9 7 15,4-6 20-15,5-5 3 16,8 0 11-16,7-8-15 16,7-1-11-1,11-2 1-15,5-1 6 16,8 1-6-16,7-2-3 16,9 1-5-16,4 2-5 0,6 1 12 15,7 2 12-15,5 4-14 16,4 1-12-16,4 2-4 15,6 3 4-15,2 0-1 16,4-1-3-16,2-2 5 0,1 0-5 16,-1 0 2-16,-1-3 39 15,-1 1 20-15,-1-1-20 16,1 1-22-16,-2-2-10 16,0-1-5-16,-4-2 1 15,-5-3-4-15,-5-1 3 0,-11-2 1 16,-14-1-2-16,-10 1 2 15,-18 1-4-15,-14 1-1 16,-21 0 5-16,-18 2-3 16,-15 2 1-16,-18-1 5 0,-13 1 2 15,-12 2 32-15,-12 2-30 16,-10 1-16-16,-1 2 1 16,3 0-102-16,8-3-75 15,11-9-99-15,12-14-591 16</inkml:trace>
  <inkml:trace contextRef="#ctx0" brushRef="#br0" timeOffset="11222.218">16315 5635 756 0,'0'0'37'0,"0"0"-18"0,0 0-14 0,40-8 2 0,-17 1-4 15,4 1-2-15,2-1-67 16,-3-2-161-16,0-3-308 16</inkml:trace>
  <inkml:trace contextRef="#ctx0" brushRef="#br0" timeOffset="14024.366">13922 6823 308 0,'-36'-14'168'0,"5"0"-134"0,8 2 6 0,8 4 3 16,6 3-25-16,8 4-1 16,4 1 9-16,12 3-40 15,14 4 38-15,13 0 55 16,20-1-6-16,17 0-32 15,19-3-20-15,23-3 3 0,18 0 3 16,17-6 0-16,16-3-17 16,12-4-4-16,2-1-4 15,2-2 1 1,-4-2-1-16,-5 3 3 0,-11 0 18 0,-12 7 20 16,-12 6-21-1,-17 5-17-15,-25 9 0 0,-31-2-109 16,-36-5-770-16</inkml:trace>
  <inkml:trace contextRef="#ctx0" brushRef="#br0" timeOffset="16528.873">11671 5645 204 0,'0'0'4'0,"0"0"12"0,-35-1 32 0,26 1 19 0,0 2 28 0,4 2-4 0,0-2-13 15,3 2 17 1,2 0-27-16,0 1-16 0,8 0 11 16,8-1 12-16,10-2-8 15,8-2-1-15,11-3-19 0,7-6-23 16,5-3-9-16,3-2-7 16,1 2-4-16,-7 1 1 15,-3 1-1-15,-9 0-129 31,-11 0-117-31,-9-5-338 0</inkml:trace>
  <inkml:trace contextRef="#ctx0" brushRef="#br0" timeOffset="17211.995">8130 4322 714 0,'0'0'-21'16,"0"0"133"-16,0 0-88 0,0 0-45 0,46-7 24 16,-5 10 34-16,15 1 16 15,16-3-2-15,18 1-6 16,13-2 5-16,18 2-10 0,14-2-2 16,12 0-14-16,7 0-11 15,6-2-1-15,5-5-4 16,-2-2-4-1,-5-3 3-15,-6-1 1 0,-4 3 30 16,-9 0 2-16,-12 6-22 16,-8 4-10-16,-11 10-4 15,-17 10 2-15,-23 1-113 16,-28 2-271-16</inkml:trace>
  <inkml:trace contextRef="#ctx0" brushRef="#br0" timeOffset="20344.472">2851 8360 433 0,'-53'15'24'0,"1"5"1"0,3 8-12 0,7 5 2 16,5 5-2-16,7 6 10 0,6 11-4 16,10 9-2-16,8 10 1 15,9 14 0-15,14 11 10 0,12 8-2 16,13-6-11-16,10-12-4 15,8-16-6 1,7-28-4-16,0-22-1 16,2-26 2-16,-2-24-1 0,-8-15 68 0,-7-15 44 15,-9-9-17-15,-6-10-32 16,-12-2-26 0,-13-6-9-16,-9-5-5 15,-8 3-13-15,-15 0-5 0,-12 5-3 0,-6 9-3 31,-10 14 1-31,-4 13-2 16,-4 20 2-16,-5 22 0 16,-2 16-4-16,-1 27-1 0,-5 23-55 15,-6 19-65-15,-4 14-128 16,-2 8-328-16</inkml:trace>
  <inkml:trace contextRef="#ctx0" brushRef="#br0" timeOffset="21214.806">4225 8833 666 0,'31'0'51'0,"6"-1"-61"0,13-2 8 16,12 1 2-16,10 0 0 0,11 1 2 15,10-2-12-15,10-1-9 16,11-2 12-16,10 1 6 15,9-2-1-15,8 2-4 16,9 0 5-16,10 0-2 16,4 1-3-16,12-2 3 15,10 0 9-15,11-2-7 0,9-1 3 16,9-3 1-16,8 0-3 16,8 0 2-16,8 0-3 15,8 0 2 1,9 1 2-16,6 1-1 0,1-1 0 15,5 1 0-15,1 2 1 0,-3 1-3 16,-8 2 1-16,-5 4-2 16,-13 1 2-16,-12 5-1 15,-18 1-12 1,-23-1-310-16</inkml:trace>
  <inkml:trace contextRef="#ctx0" brushRef="#br0" timeOffset="29659.309">19045 3185 812 0,'3'-16'37'0,"5"-4"32"0,4 4-3 0,5 1-11 0,4 3-7 15,1 4-20-15,1 7-21 16,1 2-6-16,-3 14-4 16,-4 8 0-16,-5 7 2 15,-7 8 1-15,-5 6 4 0,-7 1 0 16,-4 1-73-16,-3-6-25 31,-1-5 67-31,4-9 26 0,2-9 3 0,4-10-1 16,3-7 5-16,2-11 129 15,8-10-102 1,4-10-32-16,4-6 1 0,5-8 0 0,1-1 0 31,3 0-1-31,-2 3-3 16,0 7 1-16,-5 7 9 16,-3 8 6-16,-5 11 2 0,-5 8 7 0,-5 9-13 0,-7 11-21 15,-6 10 12-15,-6 6 2 31,0 4 1-31,-1 1-1 16,5-4-2-16,5-6 1 0,9-6-2 16,5-8 21-16,12-5 50 15,6-5 2-15,6-5-14 16,1-1-15-16,0-5-23 16,0-2-12-16,-3 0-4 15,-3 3-3-15,-6 3 1 0,-2 2-25 16,-7 7-139-16,-6 8-106 15,-5 6-57-15</inkml:trace>
  <inkml:trace contextRef="#ctx0" brushRef="#br0" timeOffset="30157.165">19128 3995 976 0,'0'0'57'0,"0"0"29"0,0 0-62 0,-17 34 10 15,17-17 3-15,0 1-14 16,9-3-12-16,4-3-7 16,4-4 1-16,3-6 5 15,2-3-7-15,0-8 5 16,-1-8-2-16,-1-1-1 0,-3-5 23 15,-2 0 29-15,-4 3-12 16,-4 3-16-16,-3 7-12 16,-4 7-1-16,0 10 8 15,-6 14-32-15,-1 12 4 16,1 13 5-16,0 14-3 0,4 5 2 16,2 4 0-16,0-1-2 15,3-4 2-15,2-6 0 16,-5-12-3-16,0-10 3 15,-2-9-1-15,-4-9-1 0,-6-9 9 16,-1-8 9-16,-2-4-3 16,1-8 0-16,-1-5 21 15,2-2 6-15,5-6-11 16,5-2-12-16,3-5-9 0,9-5-9 16,3-6-1-16,6-4-26 15,-1-2-78-15,3 0-102 16,-3 0-164-16,-7 2-319 15</inkml:trace>
  <inkml:trace contextRef="#ctx0" brushRef="#br0" timeOffset="30418.355">18533 3103 298 0,'27'-35'654'0,"1"4"-658"0,0 8 1 16,3 6 20-16,1 7 10 15,-1 7-18-15,-4 3-10 0,-3 11 0 16,-7 6-32-1,-6 6-107-15,-11 5-145 16,-7 0-253-16</inkml:trace>
  <inkml:trace contextRef="#ctx0" brushRef="#br0" timeOffset="30718.735">18451 3091 743 0,'0'0'61'0,"0"0"81"16,0 0-43-1,0 0-126-15,-21 65 23 0,18 4 12 16,-2 26 4 0,-2 27 5-16,-3 18-6 0,-3 10 2 15,-2 4-3-15,1-7-9 0,0-15-1 16,3-20 108-16,7-18-18 31,4-14-17-31,7-16-29 16,7-13-16-16,8-12-5 15,6-8 1-15,2-11-1 16,3-9-8-16,0-4-8 0,0-7-2 16,-3-4 2-16,-2-7-51 15,-4-6-71-15,-3-6-70 16,-5-5-99-16,-4-13-595 16</inkml:trace>
  <inkml:trace contextRef="#ctx0" brushRef="#br0" timeOffset="31197.075">19458 2983 1158 0,'0'0'4'16,"24"-39"-11"-16,2 24 2 16,6 1 1-16,5-1 3 0,3 5-1 15,-1 0 1-15,-4 5 0 16,-6 3-1-16,-9 2 0 16,-6 9 0-16,-10 6-10 15,-4 9-2-15,-9 13 11 16,-4 14 4-16,-7 14 2 0,2 16 5 15,4 14 1-15,4 9-5 16,5 9 7-16,7 1 12 16,9-4 62-16,3-3-6 0,4-8-42 15,-2-8-16-15,0-8 31 16,-5-7-32-16,-2-7 4 16,-5-8-7-16,-4-6-2 15,-2-6-3-15,-8-9-4 0,-8-9 3 16,-8-6-1-16,-6-8-4 15,-4-11-37-15,0-7-117 16,1-16-69-16,11-13-108 16,10-15-324-16</inkml:trace>
  <inkml:trace contextRef="#ctx0" brushRef="#br0" timeOffset="31387.089">20046 3759 1299 0,'0'0'36'16,"20"-40"55"-16,-9 23-25 16,5 3-43-16,9 2-12 15,0 1-11-15,3 5 1 0,0 5-3 16,-4 6-82-16,-7 10-60 16,-13 9-85-16,-6 6-70 15,-13 4-408-15</inkml:trace>
  <inkml:trace contextRef="#ctx0" brushRef="#br0" timeOffset="31482.186">20128 3873 452 0,'0'0'461'0,"-29"19"-266"16,22-19-27-16,7 0-64 16,10-6 30-16,10-6-108 15,7-2-24-15,9-8-12 16,5-6-207-16,5-7-249 0</inkml:trace>
  <inkml:trace contextRef="#ctx0" brushRef="#br0" timeOffset="31879.086">20837 3380 1349 0,'0'0'10'0,"47"-11"-22"16,-8 11 16-16,7 11 5 0,5 4-7 15,-2 7 1-15,-7 3-2 16,-11 5-1-16,-14 2-59 16,-16 1-10-16,-8-2 20 15,-10-4 12-15,-2-6-9 16,-1-9 49-16,4-8 80 0,6-8 64 15,7-14 3-15,3-7-54 16,11-11-62-16,8-6-18 16,6-6-15-16,6-1-1 0,4 4 1 15,-3 8-5-15,0 8 2 16,-7 11-50-16,-3 9-54 16,-7 7-40-1,-10 2-103-15,-5 0-171 0</inkml:trace>
  <inkml:trace contextRef="#ctx0" brushRef="#br0" timeOffset="32149.229">21886 2715 1159 0,'26'-33'14'16,"6"-2"4"-16,6 5-17 15,9 4-1-15,4 4 4 16,2 9-3-16,-2 5-1 0,-5 8 1 16,-8 13-5-1,-14 7-64-15,-16 8-153 0,-14 2-97 16,-24 6-253-16</inkml:trace>
  <inkml:trace contextRef="#ctx0" brushRef="#br0" timeOffset="32506.123">21944 2769 952 0,'0'0'58'0,"-11"-36"0"0,11 26 22 16,0 6-27-1,0 8 10-15,0 16-94 0,0 15 31 16,-3 17-4-16,-3 22 4 15,-4 21 3-15,-4 20-2 16,-4 14 4-16,-2 10 0 16,-1 3-5-16,-2-1 3 0,0-6-4 15,3-10 0-15,2-7 2 16,6-12 0-16,7-11 47 16,5-10 25-1,10-11-2-15,6-11-9 0,7-12 3 16,6-11-30-16,6-9-9 0,6-10-5 31,4-8-3-31,4-8-6 0,1-5-6 16,-3-6-1-16,-6-6 0 0,-5-5-4 0,-10-2 2 15,-6-2-18 1,-9-1 6 0,-4 0-1-16,-6-3-41 0,-1 1-76 0,0-2-83 15,-4-4-178-15</inkml:trace>
  <inkml:trace contextRef="#ctx0" brushRef="#br0" timeOffset="33382.534">22480 2972 906 0,'0'0'38'0,"0"0"-31"0,-42 24-1 0,18 5 17 16,-2 9-4-16,4 7-12 15,3 4-1-15,9-4-2 16,10-4 5-16,3-9-2 16,14-11-9-16,6-12 3 0,6-9 4 15,3-9 6-15,1-6-7 16,0-6 3-16,-2-2 0 15,-3 0 14-15,-3 3 42 0,-5 6-2 16,-2 6-17-16,-1 6-7 16,-4 2-18-1,0 7-19-15,1 5-3 0,-2-1 5 16,2-1-2-16,-1-3 2 16,-1-5 3-16,0-4 5 0,-1-7 4 15,0-7 2-15,-2-4-10 16,-2-3 2-16,-2-5-1 15,-3 0 3 1,-2 0 13-16,-2 5-13 0,-3 4-6 16,-2 6 0-16,-5 10-5 15,-5 6-14-15,-2 12 0 0,0 6 10 16,1 4 3-16,4 4-1 16,9-2-2-16,7-3 1 0,12-5 0 15,6-9 6-15,8-8 3 16,4-7-1-16,3-10-3 15,0-7 2 1,-4-4-8-16,-2-3 7 0,-7-1 2 16,-8 4-1-16,-8 4 7 15,-6 5 16 1,-3 7 17-16,-8 9-8 0,-1 4-37 0,-1 12-8 16,2 7 4-16,3 6-1 15,6 6 2-15,3 1 5 16,7 0 0-16,3-4 0 0,-1-3 2 15,-4-6-2-15,-2-6 1 16,-8-1 3-16,-8-3 2 16,-9-2 7-16,-4-1-6 15,-1 0-5 1,1-2 0-16,6-3-32 0,9-4-95 16,10-3-54-16,13-10-61 0,14-9-309 31</inkml:trace>
  <inkml:trace contextRef="#ctx0" brushRef="#br0" timeOffset="33659.423">23260 2842 1130 0,'0'0'93'0,"0"0"-113"0,-26 51 19 0,13-20 21 0,4 4 1 15,4-2-15-15,7-5-5 16,12-6 4-16,7-9 8 15,3-8 20-15,4-7 46 16,-1-9-28-16,-2-6-17 0,-5-4-3 16,-5-6-3-1,-6-4 7-15,-5-2 1 16,-4 2-25-16,-5 3-9 16,-7 4-2-16,-6 10-4 15,-6 8-7-15,-4 6-2 0,0 5-62 16,1 9-62-16,6-1-66 15,7-1-146-15,12-6-343 16</inkml:trace>
  <inkml:trace contextRef="#ctx0" brushRef="#br0" timeOffset="33830.151">23320 2748 729 0,'0'0'109'16,"3"-43"82"-16,-3 28 3 15,0 10-37-15,0 9-44 0,-5 17-132 16,-1 17 0-16,-2 13 17 15,-1 18 4-15,-5 15-4 16,0 4 3-16,-5 6 3 16,-5-6 0-16,-6-4-75 15,-3-13-267-15,-5-17-568 0</inkml:trace>
  <inkml:trace contextRef="#ctx0" brushRef="#br0" timeOffset="34415.911">22431 3977 915 0,'0'0'269'16,"-52"-17"-248"-16,23 17 67 0,3 11-26 15,8 6-34-15,9 5-19 16,10 2-8-16,15 4-5 15,13-1 7-15,9-1 5 16,7 0-2-16,-1-2-2 16,-8-1-1-16,-10-2-22 0,-16 1-41 15,-12 0 2-15,-16 2 31 16,-14-2 21-16,-6-1-25 16,-1-2-21-16,5-5-3 15,11-6 38-15,9-8 22 0,14-8 7 16,15-10-2-16,9-8-14 15,8-9-9 1,5-5-41-16,-2-3 12 0,-1 1 26 16,-6 3 18-16,-4 6 61 0,-7 7 79 15,-4 8-15-15,-5 10-24 16,-5 7 6-16,-1 3-73 16,-2 11-51-16,-3 7 10 15,0 4 9-15,-3 5-1 0,1 1-90 16,0-4-117-16,-1-3-122 15,2-8-358-15</inkml:trace>
  <inkml:trace contextRef="#ctx0" brushRef="#br0" timeOffset="34549.213">22611 3896 910 0,'0'0'47'0,"0"0"18"0,0 0-56 15,0 0-64-15,-7 41-98 0,9-5-233 16</inkml:trace>
  <inkml:trace contextRef="#ctx0" brushRef="#br0" timeOffset="34750.341">22696 4234 533 0,'0'0'241'31,"0"0"-8"-31,0 0-9 16,0 0-54-16,0 0-89 15,0 0-39-15,-13-43-22 16,20 23-15-16,6-2-6 0,4 3 1 16,4 3-6-16,2 6-1 15,3 6 3-15,-4 4-2 16,-1 2 3-16,0 6-74 16,-3 5-43-16,-5 2-38 0,-2 0-35 15,-5 0-96-15,0-2-275 16</inkml:trace>
  <inkml:trace contextRef="#ctx0" brushRef="#br0" timeOffset="35068.233">23082 3978 713 0,'0'0'302'16,"0"0"-115"-16,0 0-7 0,0 0-159 15,0 0-34-15,0 0 10 16,4 47 2-16,2-22 4 15,5-2-3-15,6-5 0 16,4-5 3-16,4-9 0 16,2-4 2-16,1-8 2 15,-3-8-1-15,-4-2 2 0,-3-7-1 16,-11-1-2-16,-4-3 6 16,-3 1 43-16,-10 2-35 15,-7 6-11-15,-3 4-5 16,-4 8-5-16,-1 8-7 0,1 2 1 15,2 10 3-15,3 3-67 16,7 0-79-16,7-2-130 16,5-3-123-16,9-6-65 15</inkml:trace>
  <inkml:trace contextRef="#ctx0" brushRef="#br0" timeOffset="35225.397">23209 3879 257 0,'0'0'440'15,"10"-52"-282"-15,-6 31 1 16,-4 3-30-16,0 10 10 15,0 8-68-15,-6 15-73 0,1 18-15 16,-2 15 17-16,2 13 3 16,2 9-2-16,2 6 4 15,1 3 1-15,0-7-17 0,0-9-207 16,0-14-171-16</inkml:trace>
  <inkml:trace contextRef="#ctx0" brushRef="#br0" timeOffset="35876.983">23898 2548 908 0,'0'0'35'0,"-3"-48"5"0,6 28-19 15,7 4-3-15,5 1-8 0,3 3-10 0,5 2-3 16,2 4 0-16,3 2-1 16,-1 3 3-16,-1 1-5 15,-3 5 0-15,-4 3 1 16,-5 2-4-16,-6 5 0 0,-4 2 4 31,-4 7 2-31,-7 7 4 0,-6 9 3 0,-3 11 32 16,-3 14 11-16,-1 14 12 0,0 20-20 31,1 20-21-31,3 16 1 16,3 9-1-16,3 4-12 15,5-5-3-15,3-11-1 16,1-18 1-16,1-20 63 15,-4-15-28-15,-2-15 62 0,-4-12-30 16,-4-11-26-16,-3-9-5 16,-6-10-15-16,-6-8 5 15,-8-6 5-15,-8-6-12 16,-14-2 0-16,-10-8-16 0,-7-4-1 16,-7 1-2-16,-6-6-18 15,-7 2-156-15,-1-4-215 16</inkml:trace>
  <inkml:trace contextRef="#ctx0" brushRef="#br0" timeOffset="38656.459">18694 7811 1041 0,'36'-19'-99'0,"-11"4"96"0,-12 8-2 16,-11 7 7-16,-8 4 18 15,-17 12 22-15,-8 12-24 0,-11 12 0 16,-10 11 3-16,-5 14 13 16,-8 9-20-16,-2 3-8 15,-2-4-1-15,3-7-79 16,4-13-49-16,11-15 40 15,9-20-39-15,7-11-25 0,12-14-18 16</inkml:trace>
  <inkml:trace contextRef="#ctx0" brushRef="#br0" timeOffset="38918.533">18160 7859 797 0,'0'0'31'0,"-19"61"5"15,-3-9 60-15,-2 16-22 16,-3 6-21-16,4 0-1 16,9-4-10-16,10-8-4 15,10-12 26-15,15-15-17 16,18-14-4-16,9-13 14 0,10-8-19 16,6-11-16-16,6-10-6 15,2-6-9-15,0-3-6 16,-5-1 4-16,-5-1-80 15,-11 4-118-15,-21 3-181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3:07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3043 8210 576 0,'0'0'1'0,"0"0"-15"0,0 0-27 0,0 0-167 16</inkml:trace>
  <inkml:trace contextRef="#ctx0" brushRef="#br0" timeOffset="778.53">11092 6523 592 0,'0'0'60'0,"0"0"-1"16,0 0-19-16,0 0 16 0,0 0-21 0,0 0-28 31,0 0 43-31,0 0 29 0,53 15-3 0,-14-11 0 31,13-4-6-31,9-2-10 0,10-6-3 16,3-4-13-16,3-2-10 16,-3-1-10-16,-4-1-6 15,-8 2-2-15,-13 2-8 16,-11 2-5-16,-12 4 1 16,-12 2-1-16,-14 4-1 0,-20 10-4 15,-20 5-74-15,-21 0-161 16,-22 3-322-16</inkml:trace>
  <inkml:trace contextRef="#ctx0" brushRef="#br0" timeOffset="1494.98">3010 8269 804 0,'0'0'26'0,"0"0"64"0,0 0-84 32,27-7-3-32,2 3 19 0,7 0 8 0,10-1-9 15,9 1-13-15,10 0-3 16,9 2 2 0,6-2-105-16,10-2-229 0</inkml:trace>
  <inkml:trace contextRef="#ctx0" brushRef="#br0" timeOffset="3151.276">5109 8189 198 0,'0'0'29'0,"0"0"24"0,0 0-20 16,0 0-6-16,0 0-16 15,0 0 9-15,0 0-2 0,0 0-8 16,0 0-6-16,0 0-6 0,0 0-1 16,0 0 3-16,-8-3 2 15,8 3 15-15,0 0 5 16,0 1 4-1,1 2-21-15,4 0 118 0,3 4-72 0,2-1 4 16,4 1 8-16,4-2-18 16,4 0-8-16,2-2-13 15,3-1-8-15,4-1 5 16,-1-1 7 0,2 0-11-16,-3-1-3 0,-1-1-1 0,-3-1 8 15,-1-2 0-15,-2 1-10 16,-4-2-1-16,-1-1-3 15,-2 0 0-15,-1-1 0 0,-3 0 0 16,-2 2 10 0,1 1 15-16,-2 1-22 0,1 3-11 15,0 1-2-15,3 5-4 16,2 5 5-16,3 3 1 31,4 3-1-31,3 2 2 0,3 1 2 16,4-3-3-16,5-1 3 15,2-4 2-15,3-4-1 16,4-5 1-16,0-2 0 16,2-3 6-16,3-4 14 0,1-4 4 15,2 0-10-15,2-2-9 16,4 2-6-16,3 1-2 16,2 3 1-16,1 4-4 15,2 3 5-15,1 8-3 16,4 4 1-16,3 5 8 0,-1 4 1 15,5 1 0-15,1 0 5 16,5-2-9-16,2-2 4 16,6-3-5-16,2-7 1 15,3-3 2-15,2-5-5 0,2-3 7 16,-1-5 5-16,1-3-5 16,0-3-1-16,-1-1-1 15,1-3 0-15,1 1-5 16,-2 1 0-16,0 1-5 15,-3 2 4-15,-1 5 0 0,-4 3-3 16,1 3 2-16,-2 4-2 16,1 5 0-16,0 1 3 15,4 1-1-15,3 0-1 16,2-3 3-16,2-3-4 16,4-2 4-16,2-1-1 0,2-4-2 15,4-3 1-15,0-4-3 16,2-2 2-16,-1 0 2 15,3-2-1-15,-2-1-2 0,-1 2 0 16,-3 1 2 0,0 5-2-16,-3 0 3 0,2 4-3 15,-3 3-1-15,1 1 4 16,0 0-4-16,2 4 4 16,-1 3-1-16,1 0-4 15,0 1 7-15,-1 0 0 0,0-1-2 16,2-1 6-16,-1-1 0 15,-2-3 3-15,-1-2 0 16,3 0-4-16,-2-2-1 16,-1-1 2-16,-3-2 2 0,-3 0 4 15,-4 2 6-15,-4 1 0 16,-6 1-6-16,-7 1-5 16,-11 8-8-16,-10 7 2 15,-20-2-1-15,-18-6-245 0</inkml:trace>
  <inkml:trace contextRef="#ctx0" brushRef="#br0" timeOffset="6725.719">6547 9039 82 0,'0'0'3'0,"0"0"2"0,0 0 11 0,0 0 9 16,30 3 27-16,-20-3-13 16,2-2 12-16,0 1-2 15,2-2-8-15,2 0-13 16,-2-1-3-16,4 0-2 0,-3-2-4 16,3 0-1-16,-2 0-2 15,-1-2 0-15,1 0 14 16,-1 3-2-16,1-2-3 15,-1 2 0-15,3 1-8 16,0 0-9-16,0 2-5 0,-1-1-1 16,2 2 0-16,0-1 0 15,-3 2-2-15,1 0 2 16,0 2-1-16,-2 1-2 0,0 0 2 16,1 1-2-1,0-1 3-15,0 0-2 0,1 0 1 16,-1-1 3-16,0 2-3 15,-2-2 2-15,1-1 0 0,-4 0 0 16,3 1-1-16,-4-2 1 16,0 0-3-16,0 3 3 15,-2-3 0-15,-3 2-1 16,0-1 1-16,-2 0-2 16,-2 0 0-16,-1 1 1 15,0-2-1-15,0 1 1 0,0 1 5 16,0-1 0-16,-1 1-1 15,-2-1-2-15,0 0 0 0,-2 2 3 16,-1 0-6 0,0-1-73-16,0 3-79 0,4-3-5 15,2-2 40-15</inkml:trace>
  <inkml:trace contextRef="#ctx0" brushRef="#br0" timeOffset="7297.696">7298 8997 119 0,'0'0'0'0,"0"0"-2"0,30 1 6 0,-13 5 54 15,1 1 28-15,6 4-17 16,4-1-26-16,6 0-18 16,7-1-4-16,5-2-13 31,5-2-3-31,1-4 1 15,3-1-4-15,-1-4 0 0,2-4 1 16,-1-3-2-16,4-1 0 16,0-1-1-16,1 1 1 15,0 2-1-15,-1 1 1 16,3 2 2-16,0 4 11 0,3 3 1 16,1 2-1-16,5 7 0 15,4 3-4-15,3 1-2 16,5 2-2-16,4-4-1 15,7 0 0-15,4-4-3 16,3-4 1-16,6-3 46 0,5 0-5 16,3-4-8-16,4-3-9 15,2-1-8-15,4 0-8 16,3 1-1-16,1-2-6 16,0 3 0-16,0 4 0 0,1 0-4 15,1 2 4-15,-4 4-2 16,-6 5 1-16,-4 2-68 15,-7-3-182-15</inkml:trace>
  <inkml:trace contextRef="#ctx0" brushRef="#br0" timeOffset="14779.426">4670 12189 452 0,'0'0'28'0,"0"0"37"0,0 0-51 0,0 0-18 0,0 0 8 16,27-4 9 0,-11 4 12-16,6-2-5 0,3 0-13 15,4 1-5-15,4 1 1 16,5 0-4-1,5 0 1-15,3 0 2 0,5 0-1 0,4-1 1 16,5-4-1 0,4-2 0-16,2-4-1 15,2 0-1-15,1 0 6 0,5-2 17 16,3 4-7-16,5-1 1 0,5 3-5 31,4 2-6-31,4 4-2 0,6 1 0 0,1 7-3 16,5 3 2-16,1 3 2 15,6 0 2-15,5-3 1 16,1-5-3 0,6-4 0-16,3-4-3 15,7-8 10-15,3-5 28 16,2-1-18-16,2-2-9 0,-1 2-7 16,4 0 0-16,0 5-6 15,3 1 4-15,3 3-2 16,8 3 0-16,4 3-1 15,8 2 2-15,8 1-1 0,9 2 4 16,9 0-1-16,7-3 1 16,13-2-3-16,6-5-1 15,16-4 1-15,11-5-3 16,16-1 5-16,19-1 13 0,23-1 1 16,17 4-16-16,14 4 5 15,20 4-15-15,5 5-92 16,7 2-169-16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3:31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8128 4959 749 0,'0'0'7'0,"0"0"-1"0,0 0 41 15,0 0-46 1,0 0-42-16,0 0-154 0,-28-21-379 15</inkml:trace>
  <inkml:trace contextRef="#ctx0" brushRef="#br0" timeOffset="1601.305">7114 4915 159 0,'0'0'98'0,"0"-2"-53"0,0 1-23 0,1-1-7 0,-1 0 19 0,0 1-3 15,0-1 4 1,0 0-1-16,0 0 3 16,0 1 10-16,-3-3-7 15,-2 0-5-15,-2-2-3 16,-3 0-8-16,-3-4-7 16,-1 0 0-16,-4-3 5 0,-4-1 2 15,-3 0-3-15,-3-3-11 16,-6-1-8-16,-1 0 1 15,-7-2 17-15,-5-1-9 16,-3 2-3-16,-5 0-8 0,-4 2 7 16,-5 2-4-16,-3 2-5 15,-2 2 0-15,-6 1-2 16,-2 2 3-16,-4 2 5 16,-4 3-4-16,-3 3 0 0,-4 0 1 15,-2 5-2-15,-2 5 0 16,-2 3-1-16,-4 2 6 15,2 2 2-15,-1 2-1 16,-2 3-6-16,3 3 5 16,-1 3-5-16,2 6 1 0,4 1 4 15,3 4 10 1,4 1 7-16,1 2 0 0,8-1-11 16,3 2-8-16,0 0 2 15,6-2-5-15,2 2 2 16,5 0 0-16,-3 0-3 0,4 1 4 15,2 1-1-15,3 3-1 16,0-3 2-16,3 4 1 16,3 0 0-16,4 2 9 15,3 1-12-15,1 4 2 0,6 2 2 16,5 1 0-16,6 0 2 16,10-2-3-16,4-9-3 15,5-12-170-15</inkml:trace>
  <inkml:trace contextRef="#ctx0" brushRef="#br0" timeOffset="2779.725">5391 6328 373 0,'-34'33'1'0,"-3"10"-25"0,-1 9-42 0,1 5-26 0</inkml:trace>
  <inkml:trace contextRef="#ctx0" brushRef="#br0" timeOffset="3857.042">3108 5096 565 0,'-46'-4'8'0,"-1"4"17"0,3 9 1 0,2 9-22 15,1 7-5-15,3 9 2 0,-1 6-2 16,4 5-1-16,3 8 0 16,7 3 0-16,6 7 10 15,9 3 4-15,8 3-7 16,9 4-2-16,18-2 0 0,15 3-6 15,12-3 6-15,12-8 1 16,10-10 1-16,6-16 3 16,1-14 0-16,1-19-3 15,0-15-1-15,-4-19 2 16,-2-16 6-16,-4-12 13 0,-5-13 33 16,-6-9 3-16,-13-8 15 15,-9-7 6-15,-16-2 7 16,-14-7-1-16,-18 1-28 15,-24 3-23-15,-17 3-25 16,-24 10-8-16,-18 13 8 16,-24 21-2-16,-18 25-5 0,-17 31-7 15,-20 43-5-15,-18 42 5 16,-21 47-3 0,-13 46-2-16,-18 46-75 15,-16 43-92-15,-11 37-154 0</inkml:trace>
  <inkml:trace contextRef="#ctx0" brushRef="#br0" timeOffset="7599.107">16630 6424 844 0,'0'0'25'0,"0"0"-26"0,0 0-11 0,0 0 14 0,0 0 22 16,0 0 26-16,0 0-5 15,0 0-23-15,0 0-13 16,0 3-4-16,0-3-3 0,-5 1-36 16,-2-1-141-16,-6 0-228 15</inkml:trace>
  <inkml:trace contextRef="#ctx0" brushRef="#br0" timeOffset="8871.254">15276 7541 479 0,'-3'0'64'0,"2"-2"0"0,1 1 10 0,0 0-23 0,7 1-34 15,4 2-15-15,5 5 7 0,3 1 9 16,7 2-11 0,-1 0-2-16,6-4-2 0,-2-6 0 15,1-3-30-15,-1-12-30 16,-3-8 22-16,-2-3-9 15,-7-3-157-15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2:30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6733 5739 697 0,'0'0'23'0,"0"0"-23"0,0 0-9 16,0 0-13-16,0 0 21 0,0 0 11 15,0 0 10-15,22 38 6 0,-12-27 4 16,0 1-3-16,2-2-2 16,1-3-1-16,4-6 1 31,1-1 12-31,6-10 39 0,3-10 7 16,9-9-26-16,5-11-19 15,3-8 4-15,4-6 1 0,2-4-18 16,-4 0-7-16,-4 7-7 0,-6 6 10 31,-7 9 7-31,-7 11 1 0,-9 8-15 16,-6 11-9-16,-6 11-6 15,-9 16-14-15,-20 14-121 16,-22 13-308-16</inkml:trace>
  <inkml:trace contextRef="#ctx0" brushRef="#br0" timeOffset="29200.89">11519 9686 924 0,'0'0'11'0,"0"0"36"0,0 0 33 0,0 0-4 15,37-30-10-15,-12 21-30 0,5-3-18 16,7 1-6-16,7-3-6 16,2 2-6-16,-1-2 2 15,-5 4 0 1,-5 3-2-16,-10 4 1 0,-14 3-87 15,-11 3-148-15,-15 5-172 16</inkml:trace>
  <inkml:trace contextRef="#ctx0" brushRef="#br0" timeOffset="29564.012">11477 9686 660 0,'0'0'75'0,"0"0"43"0,0 0-70 0,0 0-31 31,0 0-12-31,-10 49 41 16,16-18-18-16,3 8-16 0,1 6 1 15,0 4 10-15,0 2 14 16,0 0-15-16,2-1-8 16,-4-2-9-16,4-5 3 15,-1-5 0-15,2-5 2 16,3-5 24-16,3-10 5 0,3-4 3 15,5-9 38-15,6-5-4 16,5-3-17-16,6-9-14 16,3-2-25-16,4-3-13 15,0 0-2-15,-2-2-5 0,-5 3 2 16,-4 1-2-16,-9 4 1 16,-5 4 0-16,-7 6-1 15,-8 2-6-15,-5 7-97 16,-3 4-58-16,-3 1-116 0,0-2-492 15</inkml:trace>
  <inkml:trace contextRef="#ctx0" brushRef="#br0" timeOffset="30185.179">16174 9434 359 0,'0'0'604'0,"0"0"-572"0,0 0-14 0,0 0-1 16,0 0-14-16,32-34 22 0,-4 21 1 15,6-2-19-15,3 2-4 16,0-1-3-16,0 0 2 15,-6 4 0-15,-5 3-1 16,-7 3 5-16,-6 4 4 16,-6 4 2-16,-6 10-5 15,-1 7 9-15,-7 8 34 0,-2 8-9 16,0 10-24-16,0 4-4 16,2 6-2-16,6 3-6 15,-1 1 2-15,2-2-3 0,2-2-3 16,0-8 5-1,-1-5 7 1,1-8 4-16,-2-7 7 0,0-7 6 0,-2-7-2 16,-4-4 13-16,-8-4 20 15,-7-3 30-15,-7-2-40 0,-6-2-20 16,-4-3-2-16,-2 0-10 16,0-2-15-16,5 0-2 15,5 0-1-15,9-3-82 16,8-4-193-16,12-8-389 15</inkml:trace>
  <inkml:trace contextRef="#ctx0" brushRef="#br0" timeOffset="30708.426">17165 9378 908 0,'0'0'36'0,"0"0"43"0,1-43 42 0,3 17-40 16,-1-5 0-16,0-4-1 16,-1-5-26-16,-2-5-14 0,0-3-15 15,0 3-18-15,0 4-1 16,0 5-5-16,0 8 0 16,0 11 17-16,0 9-11 15,0 8-5-15,-3 3-9 0,-4 13-17 16,1 4 24-16,-1 7-78 15,-4 1-96-15,0 1-86 16,-2-5-221-16</inkml:trace>
  <inkml:trace contextRef="#ctx0" brushRef="#br0" timeOffset="30948.631">16973 9037 850 0,'0'0'141'15,"32"-46"-39"-15,-4 24-31 0,8 4-31 16,3 3-6-16,4 7-13 16,1 8-12-16,-5 5-6 15,-2 11-2-15,-5 6-1 16,-5 4 1-16,-5 4 0 16,-9 1 0-16,-4-2 3 0,-7 0 0 15,-2-4 1 1,-4 0 3-16,-5 0-3 0,-1-2-49 15,-2-5-86-15,-3-3-204 16</inkml:trace>
  <inkml:trace contextRef="#ctx0" brushRef="#br0" timeOffset="61897.398">15029 1188 729 0,'0'0'14'0,"0"0"18"0,0 0 38 0,-30-31 8 0,21 28 5 15,-1 1-26-15,-1 2-26 16,-3 10-18-16,-2 5-10 16,-3 11-2-1,-1 7 3-15,-1 7 1 0,0 8 1 0,6 5-4 16,3 0 4-1,8-2 1-15,4-4-2 16,10-6 0-16,6-7-3 0,3-9 1 16,4-8 2-16,1-9-2 0,2-7 2 31,4-5 10-31,1-13 30 0,0-8-6 0,1-11-20 16,-3-6-10-16,-3-9-2 15,-4-5 1 1,-5 0-4-16,-5 1-1 0,-10 6-2 0,-2 9 1 15,-12 9 3-15,-8 13 6 16,-11 13 8-16,-8 8-16 16,-5 14-10-1,-3 9 2-15,4 7 2 16,9 2 1-16,8-2 0 0,14-5 5 16,12-5 2-16,14-6-4 15,11-8 7-15,8-9 7 16,7 0 38-16,2-10-16 15,-2-3-17-15,-2-1-8 0,-9 0-3 16,-8 1 5-16,-7 3 6 0,-6 2-6 31,-8 3 1-31,-4 5-1 16,-7 2-16-16,0 6-47 0,-3-2-126 16,-1 1-238-16</inkml:trace>
  <inkml:trace contextRef="#ctx0" brushRef="#br0" timeOffset="62360.673">15331 1562 596 0,'0'0'318'0,"0"0"-285"0,0 0 88 0,10-30-51 15,4 25-11-15,2 3-30 16,2 2-26-16,3 7-4 15,-4 5-1-15,-1 6 0 16,-4 2 2-16,-5 3 0 16,-7 3 2-16,-2-2-1 0,-5-2 0 15,-5-5 4-15,-2-3-1 16,1-8 45-16,2-6 97 16,-1-4-55-1,6-13 4-15,4-8-40 0,4-9-42 16,13-5-13-16,5-4-2 15,4 2-9-15,5 8-35 16,-1 7-28-16,0 10-31 0,-2 12-37 16,-6 5-67-16,-3 10-84 15,-2 3-196-15</inkml:trace>
  <inkml:trace contextRef="#ctx0" brushRef="#br0" timeOffset="62842.935">15683 1489 827 0,'0'0'197'16,"0"0"-84"0,0 0-9-16,-35-10-88 0,20 25-14 15,2 5-7-15,2 6 3 16,2-1 4-16,6 0-4 16,3-4-1-16,9-4 0 15,2-9-7-15,4-4 0 16,4-4 7-16,-2-9 5 0,-1-4 4 15,0-2-1-15,-5-2 1 16,-1 1 37-16,-4 3 31 0,0 1-5 16,-4 4-19-1,0 6-23-15,1 2-20 16,1 4-21-16,2 4-7 0,1 4 17 16,1-1 3-16,2 2-38 0,-2-2-20 15,-2-3 16-15,-2-2 18 16,-1-3 22-1,-2-2 4-15,0-1 5 16,0 0 43-16,0-5 69 0,1-2-83 0,1 0-18 16,2-4 25-1,2-1-16-15,3 2-14 0,2-3-9 16,4 2-1 0,1 2-5-16,0 4 0 15,0 2-1-15,-4 3-2 0,-3 6-20 0,-2 4-86 16,-4 5-13-1,-2 3-17-15,-2-1-56 16,0 0-99-16,3-4-322 16</inkml:trace>
  <inkml:trace contextRef="#ctx0" brushRef="#br0" timeOffset="63191.11">16053 1537 57 0,'0'0'340'0,"26"-52"-277"0,-16 26 59 0,-5 3-13 0,-3 5 75 16,-3 5-49-16,-7 8 9 15,-6 5-40 1,-4 7-58 0,0 9-30-16,1 5-15 15,0 5 4-15,7 0-4 16,8 0-2-16,2-6 1 16,9-3-23-16,3-8-21 0,4-5 44 15,3-4 2-15,-1-8 7 16,0-7 3-16,-1-6-5 15,-2-5 2-15,-5-4-2 16,0-6 61-16,-5-5 15 0,-1 2-25 16,-3 2-28-16,-1 6-14 15,0 8 31-15,0 9 34 16,0 13-10-16,-1 6-51 16,-1 11-50-16,0 7 32 0,-1 7-1 15,2 8 0-15,1 2-1 16,0 4 0-16,3-4-85 15,2-4-240-15,-1-11-527 16</inkml:trace>
  <inkml:trace contextRef="#ctx0" brushRef="#br0" timeOffset="67635.436">16373 1542 726 0,'-1'0'20'0,"-1"0"-17"0,2 0 43 0,0 0 19 16,0 0-13-16,0-1-20 15,0 1-29-15,0 0-11 16,2 0 2-16,1-1 8 16,2 1 7-16,1 0 4 15,1 0 4-15,2-1 2 0,1-1 1 16,2 1 4-16,1-1-1 16,2 0 9-16,1-1-9 15,2 1-17-15,-2-1 0 16,0 0 0-16,-3 1-3 15,0-1 2-15,-4 1-2 0,-1 0 0 16,-1 1 0-16,-3 1-1 16,2 0-1-16,-2 0 1 15,3 0 0-15,2 0-1 16,-1 0 3-16,4 1-1 0,0-1 6 16,1 0 5-1,4 0 8-15,3-1 1 0,3 0-2 16,4-3-6-16,7 0 1 15,2-2-5-15,7-1-3 16,4-2 0-16,7 0-5 0,4-1 1 16,1 0-1-16,6 0 0 15,4 0-2-15,3-1 3 16,5-1-2-16,4 1 1 16,6 1 5-16,1-2-6 0,4 1 1 15,1 0 2-15,-1 0-6 16,0 1 2-1,-1 0 0-15,1 0 0 16,2-1 0-16,3 1 2 0,2 0-2 16,3-1 7-16,2-1-4 15,4-1 2-15,1-1-3 0,0 1-4 16,2-2 5-16,-4 1-4 16,3 0 0-1,-1 1 3-15,-2 0-3 0,-3 0-2 0,0 0 5 16,-2-1-2-16,-1-1 5 15,-2-1 6-15,1 3-6 16,-5-4 1 0,-4 4-2-16,-5 0-3 0,-5 1 0 15,-9 2-1-15,-7 2-1 0,-7 0 0 16,-7 1 1-16,-11 1-1 16,-8 2 1-16,-11 2-1 15,-8 0 0-15,-5 2 1 16,-5-1-2-16,-1 0 3 0,-2 1 1 15,0 0-12-15,0 0-27 16,0 0-15-16,0 0-30 16,0 0-3-16,0 0-2 15,0 0-35-15,0-1 29 16,1-2-82-16,1 0-90 16</inkml:trace>
  <inkml:trace contextRef="#ctx0" brushRef="#br0" timeOffset="67984.897">20767 852 199 0,'0'0'440'0,"0"0"-358"0,0 0 42 0,-27-9-31 0,24 9-7 16,3 0-43-16,1 4-44 0,8 2-9 15,2 3 35 1,5 2 13-16,2 3-10 16,6 2-11-16,1 1-9 0,3 1-3 15,-3 0 1-15,-1 0-3 16,-1-2 1-16,-4-1-1 16,-6-1-1-16,-5-3 3 15,-7 1 3-15,-6-1 26 0,-11 2 86 16,-7-1 4-16,-6 4-50 0,-2-2-24 15,0 0-12 1,5 2-21-16,6 0-16 16,6 2-3-16,5-3-82 15,2-2-294-15</inkml:trace>
  <inkml:trace contextRef="#ctx0" brushRef="#br0" timeOffset="70382.53">21413 827 899 0,'-3'-10'22'0,"0"0"53"0,0 2 30 16,1 3-54-16,1 0-3 0,-1 5-25 16,-2 0-14-16,-3 11-16 15,-3 7-5-15,-3 9-2 16,-2 10 7-16,-2 4 6 16,3 3 2-16,4 1 1 0,4-4 0 15,6-8-3 1,4-5 3-16,9-6-2 0,4-9 4 15,5-5 3-15,4-8 1 16,0-4 5-16,3-10 4 16,-1-8 8-16,-3-5-5 0,-2-8 5 15,-6-5 4-15,-4-4-4 16,-5-1 3-16,-6 1-8 16,-2 4-10-16,-7 6-4 15,-5 7 25-15,-3 9-17 0,-6 9-12 16,-4 8-4-16,-2 5-5 15,-2 11-1-15,1 5 3 16,4 5 2-16,4 0-1 16,9 1-1-16,9-2-3 15,2-6-2-15,12-2 5 0,6-7 4 16,7-6 2-16,5-4 6 16,3-9 2-16,3-4 22 15,-2-3 4-15,-3 1-3 16,-5 1-6-16,-8 2-6 0,-7 4-7 15,-5 2 7-15,-5 4 1 16,-2 2-9-16,-7 1-10 16,-2 3-39-16,-3 9-113 15,0 1-87-15,0 5-128 16,3 2-488-16</inkml:trace>
  <inkml:trace contextRef="#ctx0" brushRef="#br0" timeOffset="71775.164">21695 1061 686 0,'0'-3'140'0,"0"1"14"0,0-1 29 0,0 3-83 16,-1 0-34-16,-2 0-56 15,-2 9-21-15,-3 2-21 16,-1 4 32-16,-3 6-3 16,1 4-1-16,1 0-2 15,2 1 1-15,4-3 3 0,4-3-1 16,0-3 0-16,8-4-2 15,1-6 6-15,5-2 2 16,-1-4 3-16,1-1 3 16,2-5 2-16,-2-1 0 0,-1-2 0 15,-1 0-3-15,-2 1-2 16,-2 0-3-16,-2 3-120 16,1 1-186-16,-4 2-278 15</inkml:trace>
  <inkml:trace contextRef="#ctx0" brushRef="#br0" timeOffset="72351.088">21882 1210 1074 0,'0'0'109'0,"11"-45"85"0,-2 14-71 16,-2-7-72-16,3-2-23 15,-2-1-23-15,-1 3-3 16,-1 8-4-16,-2 9 7 0,-4 6-5 15,0 11-1-15,0 6 1 16,-9 12-20-16,0 7-18 16,-2 6 40-1,-1 7-3-15,1 2-1 0,5-1 0 16,6-4-60 0,2-4-11-16,9-6 17 0,3-6 34 15,-1-6-8-15,2-3 19 16,0-6 11-16,-2-2 4 0,2-5 2 15,-3-3 1 1,2-3 12-16,-1-1 0 16,1-1-11-16,-3-3-2 0,1-2-4 0,-1 1 2 15,-3 2 1-15,-2 2-3 16,-1 2 1-16,-4 5 2 0,-3 6 2 31,-7 5 16-31,-3 9-34 0,-6 1-3 0,1 7 10 16,0-2 2-16,3 2-1 31,7-3-1-31,3-3-2 0,4-4-3 16,1-4-4-16,8-4-4 15,1-2 14-15,1-3 6 16,1-5 3-16,1-1-2 16,-3-4-1-16,1 1 4 15,-4 1 0-15,-1 3 27 16,-2 2-13-16,-1 5-10 0,-3 1-10 15,1 2-19-15,0 7-5 16,0 2 0-16,1 1-88 16,4-1-53-16,0-3-64 15,2-3-131-15</inkml:trace>
  <inkml:trace contextRef="#ctx0" brushRef="#br0" timeOffset="72931.465">22199 1078 404 0,'0'0'130'0,"19"-42"110"0,-13 22-101 0,-4 2-13 0,-1 4-8 15,-1 2 6-15,-2 9-32 16,-5 3-21-16,-1 6-65 16,0 6-14-16,1 3 7 15,1 3-4-15,5 0 2 16,1 1 2-16,6 0-6 0,2-2-101 16,-3-1-16-16,0-1-3 15,-5 0 14-15,-6 0 44 16,-6 2 46-16,-4-2 0 15,0-1 18-15,1-4 2 16,3-1 16-16,3-5 58 0,8-4 39 16,2-1-31-16,10-7-47 15,3-3-23-15,5-7-11 16,-1-1-16-16,6-3-7 0,-4-3-14 16,-3 0 4-16,-2 1 41 15,-1 4 23-15,-5 5 53 16,-2 3 9-16,-3 5-5 15,-3 3-6-15,-1 4-13 0,0 3-65 16,-1 6-30-16,-2 2 15 16,0 0 16-16,0 3-1 15,2 0 0 1,1-3-3-16,0 0 1 0,3-1 0 16,0-2 0-16,-1 0 0 0,-2 1 2 15,0-1-1-15,-7 0-21 16,-3 1-51-16,-2 0-59 15,0-2-41-15,4-2-162 16,3-3-99-16,5-2 395 16,4 0 82-16,7-7 32 15,3-3 133-15,2 0-28 0,1-1-38 16,-4 1-9-16,-1-2 22 16,-4 4-34-16,-4 1-33 15,-4 3-24-15,-3 3-47 0,-9 1-40 16,-8 2-263-1,-7 1-573-15</inkml:trace>
  <inkml:trace contextRef="#ctx0" brushRef="#br0" timeOffset="74048.163">15907 1857 792 0,'0'0'18'0,"0"0"-18"0,0 0 28 0,0 0 35 16,0 0-3-16,0 0 9 15,42 2-37-15,-19 3-15 16,3 0-3-16,4 3 18 15,7-2-7-15,7 1 1 16,9 0 2-16,6-1-8 0,9 1 4 16,8 1-4-16,5 2-5 15,5-1 3-15,7 6-8 16,9-2-4-16,8 2-3 0,6 2 2 16,11-1-2-16,10 0 3 15,5-1-7-15,5-2 3 16,6 2 0-1,7-1-2-15,3 2 9 0,6-1 24 16,3 3-16-16,2-2-7 0,2 1-3 16,-2-1-3-1,-2 0-1-15,-6-1-2 0,-4-1 3 16,-3 2-2-16,-7-2-3 0,-9-1 2 16,-7 0 4-1,-8-1-3-15,-15-2-3 0,-10 1 3 16,-13-2-2-16,-12-1 8 15,-14 2 2-15,-14-1 2 0,-11-2 6 16,-13 0-16 0,-7-2 0-16,-8 1 0 0,-5-2-4 15,-3-1 0-15,-3 1 4 16,0-1-1 0,-3 0-8-16,-3-3-44 0,1 0-24 15,-1 0-73-15,4-3-107 16,2-4-252-1</inkml:trace>
  <inkml:trace contextRef="#ctx0" brushRef="#br0" timeOffset="74384.16">20527 2247 1086 0,'0'0'27'0,"0"0"-11"0,0 0 55 16,0 0-63-16,0 0-36 0,19 28 30 31,6-9 2-31,5 5 0 0,4 3-2 0,2 0 1 32,-2 0-1-32,-8-2-1 15,-5-2 1-15,-6 0-2 16,-12-5 1-16,-5 1 1 0,-12-1-1 15,-7-2 8-15,-6 2 27 16,-4-1 31-16,-1 1-33 16,2-3-5-16,2 0-22 15,5-2-4-15,8-1-1 0,5-9-57 16,7-3-248-16</inkml:trace>
  <inkml:trace contextRef="#ctx0" brushRef="#br0" timeOffset="75250.574">21397 2192 805 0,'0'0'27'0,"0"0"45"0,-19-34 28 0,12 29-2 15,-2 0-24-15,-1 5-38 16,-2 0-29-16,-2 7-5 16,-3 9-6-16,-2 4-1 0,0 8 1 15,1 4 1-15,2 4 4 16,5-1-1-16,6 2 1 16,5-5 2-16,4-2 0 15,7-4 1-15,4-6 1 0,3-2-3 16,1-6 1-1,3-5 3-15,0-6 0 16,1-2 3-16,0-9 4 0,-2-6 2 16,-3-5 2-16,-2-7 2 0,-2-8 3 15,-7-5-5 1,-2-3-9-16,-5 0-5 16,-2 3 1-16,-6 6-1 15,-4 7 18-15,-2 8 12 0,-2 10-9 16,-3 7-18-1,-4 3-9-15,0 10-5 0,0 6 1 16,1 6 3-16,5 1-3 0,7 2 3 16,6-1 0-16,5-1-6 15,10-6 5-15,6-1 5 16,5-5 0-16,1-4 6 16,5-6-1-16,-1-1 3 15,-1-4 3-15,0-6 6 16,-5-1 9-16,-4-2 3 0,-6 2 5 0,-3 1-7 31,-6 3-6-31,-2 3 3 0,-4 3-7 16,-9 1-21-16,-1 6-7 0,-4 6 0 15,-2 1-113 1,-3 0-135-16,4-1-302 16</inkml:trace>
  <inkml:trace contextRef="#ctx0" brushRef="#br0" timeOffset="75663.677">21688 2498 937 0,'0'0'88'0,"0"0"18"0,0-31 29 0,0 26-45 16,0 4-8-16,-2 4-67 15,-2 8-29-15,0 7-1 16,0 4 10-16,-1 9 8 16,2 3-23-16,1 0-172 15,1-3-89-15,1-4-107 16</inkml:trace>
  <inkml:trace contextRef="#ctx0" brushRef="#br0" timeOffset="75941.078">21672 2617 945 0,'-3'-29'34'15,"2"0"92"-15,1 2-17 16,5 6-6-16,4 8-53 16,4 6-35-16,2 7-18 0,3 4-7 15,2 8 4 1,1 4 4-16,-1 1-81 15,-3-1-22-15,-2-3 0 16,-5-3 62-16,-4-7 40 0,-2-3 5 16,-4-6 176-16,0-4 0 15,0-6-139-15,-3-2 63 0,-2-1-29 16,2 2-44-16,-2 2-19 16,0 4-2-16,2 3-7 15,2 3-1-15,1 5-4 16,4 0-164-16,6 2-193 15,1 0 67-15</inkml:trace>
  <inkml:trace contextRef="#ctx0" brushRef="#br0" timeOffset="76091.833">21944 2457 1194 0,'0'0'38'16,"0"0"107"-16,0 0-132 15,0 0-14-15,-11 42 2 16,11-20 1-1,0 2 0-15,0 2-25 0,4 0-143 0,-1-2-84 16,1-6-153-16</inkml:trace>
  <inkml:trace contextRef="#ctx0" brushRef="#br0" timeOffset="76250.33">21950 2630 721 0,'0'0'131'0,"-3"-55"59"0,3 21-72 0,0-2-54 31,3 1-5-31,3 3 27 15,2 6 19-15,-1 5-41 0,2 8-9 0,1 3-40 16,1 5-21-16,1 4-3 0,-2 2-29 31,0 9-119-31,-6 5-83 16,-4 1-67-16,-3 4-374 16</inkml:trace>
  <inkml:trace contextRef="#ctx0" brushRef="#br0" timeOffset="76392.589">21947 2558 1101 0,'0'0'38'16,"0"0"70"-16,17-30-47 0,-2 17-57 15,3 3-5-15,1 3-4 16,-2 3-66-16,-4 3-79 16,-8 1-65-16,-5 8-157 15</inkml:trace>
  <inkml:trace contextRef="#ctx0" brushRef="#br0" timeOffset="76534.413">21930 2624 466 0,'0'0'138'0,"0"0"-67"16,-8 29-28-16,21-25-14 15,8-4 38-15,5-1-38 16,5-8-16-16,3-3-8 0,2-3-7 16,-3-3-72-16,-3-3-82 15,-6 0-152-15</inkml:trace>
  <inkml:trace contextRef="#ctx0" brushRef="#br0" timeOffset="76693.422">22210 2430 842 0,'0'0'145'15,"0"0"67"-15,0 0-110 16,0 0-45-16,0 0-57 0,0 0 4 16,-17 38 8-16,12-17-3 15,2 5-7-15,-1 2 3 16,-1 3 1-16,-1 0-174 15,-4-1-216-15</inkml:trace>
  <inkml:trace contextRef="#ctx0" brushRef="#br0" timeOffset="77089.965">22188 2554 1140 0,'0'-28'25'0,"0"-5"41"15,6 0 3-15,4 2-62 16,2 2 0-16,1 5 8 16,2 4-13-16,-3 7 26 0,0 5 9 15,0 6-25-15,-1 2-13 16,-3 9-7-16,-1 4 0 16,-4 3 2-16,-3 5 5 15,-5 3 0-15,-8 2 3 0,-6 2-22 16,-2 0-30-1,0-4-10-15,3-3 35 0,1-5 21 16,7-6 31-16,6-3 50 16,4-2-27-16,4-2-30 15,9-1-3-15,6-2 26 0,6 0 20 16,5-2-33-16,4-3 1 16,-2-3-8-16,-1 3-10 15,-5-1 1-15,-9 2-5 16,-5-1-4-16,-6 4 0 0,-3 0-2 15,-5 1-32-15,-10 0-91 16,-8 4-101-16,-9-1-228 16</inkml:trace>
  <inkml:trace contextRef="#ctx0" brushRef="#br0" timeOffset="78028.605">16520 1405 602 0,'-6'0'24'0,"2"0"-20"0,1-1 82 0,2 0 60 16,1 0-51-16,1-1-50 16,6-1-29-16,3-1 3 0,3-2 24 15,6-1-17-15,3-1-18 0,5-3-7 16,8-1 2 0,7-8-77-16,10-2-256 15</inkml:trace>
  <inkml:trace contextRef="#ctx0" brushRef="#br0" timeOffset="78203.487">17871 1007 1123 0,'49'-7'59'16,"-8"0"-58"-16,-6 3 0 0,3 1 6 16,-2 1 4-16,4-3-9 15,4 1 4 1,5-2-3-16,7-1-112 0,6-4-113 15,7-4-73 1,8-3-63-16</inkml:trace>
  <inkml:trace contextRef="#ctx0" brushRef="#br0" timeOffset="78344.286">19583 718 590 0,'76'-7'396'0,"-11"1"-294"16,-6-1 16-1,-4 2-27-15,-1 0-54 16,3 0-30-16,3-3 0 16,2-2-40-16,0-5-304 0</inkml:trace>
  <inkml:trace contextRef="#ctx0" brushRef="#br0" timeOffset="78471.549">20894 422 1595 0,'51'-18'14'0,"1"0"-45"16,5 0-99-16,-4 3-359 15</inkml:trace>
  <inkml:trace contextRef="#ctx0" brushRef="#br0" timeOffset="84193.66">21719 3689 1090 0,'0'0'51'0,"0"0"60"0,0 0 21 0,0 0-39 31,0 0-53-31,0 0-62 16,0 0-16-16,4 38 34 0,6-5 7 15,4 2 0-15,0-2-1 0,0-4 3 0,-1-9-1 31,-2-8-1-31,0-6 1 16,2-7 12-16,-1-9 127 16,3-8-24-16,-1-4-71 15,4-9-30-15,-1-4-7 0,0-3-6 16,-3-1-3-16,0 4 0 16,-2 5-4-16,-2 7 3 15,-2 8-3-15,-4 9-22 16,0 6-47-16,-2 15-138 0,-2 9 4 15,0 6-13-15,-3 6-179 16</inkml:trace>
  <inkml:trace contextRef="#ctx0" brushRef="#br0" timeOffset="84477.102">22033 3808 859 0,'0'0'175'0,"20"-36"-40"16,-8 8 0-16,3-5-32 15,3-3-33-15,-4 2-28 16,-1 3-21-16,-3 6-13 15,-5 7-2-15,-5 10 20 0,-5 6 13 16,-8 7-31-16,-1 6-23 16,-2 6 7-16,2 4 3 15,4 4 1-15,4-1 3 16,8 1-2-16,12-1 1 0,1-1 5 16,5-1-1-1,0-3 0-15,-3-2 0 0,-4-1-2 16,-8-4 2-16,-5 1-2 15,-8-1 0-15,-8 1 6 16,-7 0-1-16,0 1-34 16,-3 0-70-16,5-5-114 0,9-5-156 15</inkml:trace>
  <inkml:trace contextRef="#ctx0" brushRef="#br0" timeOffset="84630.614">22281 3756 973 0,'0'0'203'15,"0"0"8"-15,11-29-36 16,-11 24-65-16,-7 3-56 0,0 1-48 16,-2 1-10-1,-3 5-57-15,-1-2-204 0,-8-1-395 16</inkml:trace>
  <inkml:trace contextRef="#ctx0" brushRef="#br0" timeOffset="87415.947">18350 8767 655 0,'0'0'34'16,"-16"-38"66"-16,5 27 5 0,-4 6-1 15,0 5-41-15,-2 12-4 0,0 12-1 16,-1 9-38-16,-2 9-2 15,6 9-4 1,2 9-3-16,6 0-4 0,6-1-2 16,10-3-1-16,5-8 2 15,7-10 0-15,3-9-6 16,5-13 4-16,-3-10-4 16,1-8 1-16,-1-13 5 0,-1-8 1 15,-3-8-1-15,-3-10 1 16,-4-9-4-16,-6-3 1 15,-6-5 1-15,-4-1-4 0,-5 1 0 16,-7 7 1-16,-6 8 5 16,-1 15 20-16,-4 11-4 15,-7 14-13-15,-2 12-10 16,-6 15-2-16,2 10-3 0,1 5 6 16,10 2-3-16,10-3-2 15,15-6 3-15,13-8-2 16,12-9 5-16,10-9 8 15,4-6 14-15,2-4 3 16,-3-8-11-16,-4 0-8 16,-6-1 1-16,-10 1 6 0,-5 4 5 15,-6 2-7-15,-5 5-4 16,-2 2-2-16,-3 9-15 16,0 3-115-16,1 2-110 0,1 1-177 15</inkml:trace>
  <inkml:trace contextRef="#ctx0" brushRef="#br0" timeOffset="87708.15">18544 9039 1260 0,'0'0'70'0,"0"0"-69"0,0 0 3 15,38 30 11 1,-21-13-9-16,0 5-3 0,-3 3-1 15,-9 1 2-15,-2 1-26 0,-3-4-47 16,-6-5 29 0,-3-4 37-16,1-8 8 0,3-8 128 15,-1-9 21 1,5-10-33-16,1-6-53 0,8-6-35 16,3-2-22-16,7 0-10 15,-1 2-4-15,2 8 1 16,1 6-34-16,-1 9-59 0,-5 8-61 15,-2 6-104-15,-2 7-75 0,-2 6-222 16</inkml:trace>
  <inkml:trace contextRef="#ctx0" brushRef="#br0" timeOffset="88159.35">18852 9033 954 0,'0'0'125'0,"0"0"29"15,0 0-59-15,0 0-57 0,-35-3-35 32,25 20-5-32,1 3 3 15,3 2-2-15,5-1 0 16,1-4-57-16,8-3-24 16,3-5 13-16,1-5 39 0,3-4 33 15,-1-1 6-15,-1-6-4 16,-2-3 1-16,-1 2 0 15,-3 0-4-15,-1 2 3 16,-3 3 22-16,-1 3 1 16,-1 1-15-16,1 5-25 15,3 1 7-15,-2 3 7 0,3-1 1 16,-3 0-3-16,1-3 2 16,0-1-2-16,-1-3 1 15,0-2 3-15,1-1 19 16,-1-6 110-16,0-1-34 0,3-1-36 15,1-2 4-15,1 1-23 16,3 0-17-16,3 3-13 16,-1 2-12-16,4 2-3 15,-1 3 0-15,0 0-4 0,-1 4 1 16,-1 3-84-16,-2 0-93 16,-1 3-39-16,-2-2-117 15,2-3-345-15</inkml:trace>
  <inkml:trace contextRef="#ctx0" brushRef="#br0" timeOffset="88482.995">19218 9062 982 0,'0'0'190'0,"0"0"-29"0,0-30-27 16,0 28-34-16,-3 2-60 0,-2 7-39 16,1 5-13-16,-2 2 10 15,4 2 2 1,-1 0-31-16,3-1-65 0,0-4-21 15,5-2 10-15,3-5 65 16,-1-4 39-16,1-4 7 0,1-8 21 16,0-3 36-16,0-4-2 15,-4-4 16-15,1-5 2 16,-2-4 6-16,1-1-10 16,-2-2-24-16,-1 4-23 15,1 4-11-15,-1 9 17 0,0 8 17 16,-2 10-18-16,0 10-31 15,-7 8-17-15,0 10 17 16,-1 9-2-16,-2 4 3 0,0 5-5 16,0-6-186-16,-2-4-288 15</inkml:trace>
  <inkml:trace contextRef="#ctx0" brushRef="#br0" timeOffset="89271.824">19861 9161 615 0,'-29'0'132'0,"1"0"-128"0,2 2 46 0,6-1 45 16,6-1 27-16,6 0-16 16,6 1-16-16,8 0-31 15,17-1-51 1,15 0 21-16,15 0 43 16,17 0-18-16,19-1-20 0,18-3-6 0,13 1-8 31,13-1-6-31,11-2-6 0,6 0 0 15,-1 0-8-15,-2-2 5 16,-6-2-4-16,-4 2-2 16,-13-2 4-16,-11 3-2 15,-12-1 1-15,-14 3 1 16,-17 2-47-16,-18 0-35 0,-19 2-24 16,-14-2-20-16,-19 0-20 15,-9 1 25-15,-14 0 15 16,-5-2 77-16,-4-1 13 15,1-1-33-15,5-2 32 0,3 0 13 16,6-5-14-16,4 2-78 16,5-1-60-16,4 2-25 15,2 0 168-15,2 5 94 16,0 0 18-16,1 5 42 16,3 0-12-16,0 0-3 0,4 3-13 15,5 3-3-15,2 4-18 16,7 2-14-16,3 0-2 15,3 4-27-15,-1-1-18 16,-1 1-7-16,-6 1-8 0,-7 0-14 16,-10-1-1-16,-6 1-2 15,-14 2 2-15,-11 0 6 16,-10-1-2-16,-13 4-1 16,-12-3-38-16,-12-2-163 0,-11-7-308 15</inkml:trace>
  <inkml:trace contextRef="#ctx0" brushRef="#br0" timeOffset="89653.367">20165 8687 1203 0,'0'0'18'0,"0"0"69"0,0 0-7 0,0 0-84 16,-11 37 12-16,11-8 12 16,0 6-8-16,1 2-7 0,3 2-1 15,1-3 4 1,-1-4-68-16,2-6-131 0,0-5-131 16,3-9-286-16</inkml:trace>
  <inkml:trace contextRef="#ctx0" brushRef="#br0" timeOffset="89907.126">20219 8860 946 0,'0'0'87'0,"3"-29"15"0,5 14-56 0,2-2-6 16,2 0-20 0,-2-4-8-1,0 3 0-15,0 0 1 16,-3 5 9-16,-2 1 14 0,-1 4 13 15,-2 6-11-15,0 3-16 16,-2 10-23-16,2 5-4 16,-2 5 6-16,1 3 1 0,0 6-2 15,-1-1 4 1,0-2-6-16,2-1-120 0,1-6-69 16,1-5-112-16,2-5-78 15</inkml:trace>
  <inkml:trace contextRef="#ctx0" brushRef="#br0" timeOffset="90177.262">20375 8844 639 0,'0'0'176'16,"0"0"4"-16,0 0-23 15,0 0-40-15,0 0-109 16,0 0-1-16,-17 33 2 16,16-14-6-16,1 0-1 0,4-4 2 15,5-3-1-15,1-4 0 16,2-7 0-16,1-1-1 15,-2-8 3-15,0-2 0 16,-1-4-1-16,-3-2 2 16,0-1 15-16,-1 0 52 0,-3 3-17 15,-1 3-14-15,0 1-8 16,-2 8-9-16,3 2-23 16,-2 8-14-16,1 4 3 15,1 4 7-15,3 4-96 0,0-1-56 16,3-3-99-16,1-2-173 15</inkml:trace>
  <inkml:trace contextRef="#ctx0" brushRef="#br0" timeOffset="90744.987">20582 8916 484 0,'0'0'168'15,"20"-44"25"-15,-11 21-73 16,-3-2-34-16,0 2-11 16,-6 4-2-16,0 5 43 15,-4 7-9-15,-6 7-46 16,-1 12-52-16,-1 3-7 0,1 6-1 15,2 4 1 1,4 3 0-16,5 2-2 0,6 1 3 16,5 1-1-16,2 0-49 15,-3-1-19-15,-3 0-9 16,-5-5 15-16,-3-2 10 0,-9-6 28 16,-5-4 19-16,-1-7 4 15,-1-4 2-15,2-3 2 16,5-7 10-16,4-6 45 0,6-3-17 15,6-5-21 1,10-3-19-16,6-3-2 0,8-2-2 16,4-1-1-16,2-1 3 15,-1 3 0-15,-4 1-3 16,-4 3 3-16,-7 2-1 16,-8 3 1-16,-8 4 46 15,-4 4 26-15,-4 5-12 16,-7 6-31-16,-6 3-28 0,-3 9-5 15,1 3 2-15,2 4-2 16,4 0 3-16,6 0-2 16,7-2-1-16,10-3 3 15,7-3 2-15,8-3 1 16,2-4 4-16,1-4-4 16,1-1 0-16,-5-4 2 0,-3-2-3 0,-6 1 3 15,-7 0 13-15,-2 1 48 16,-5 1-10-1,-1 1-24-15,-4 3-24 0,-6 0-10 16,-4 2-7-16,-3 3-5 16,-3 0-133-16,0-2-135 0,1-3-512 15</inkml:trace>
  <inkml:trace contextRef="#ctx0" brushRef="#br0" timeOffset="91385.579">21039 8720 402 0,'-2'-10'422'0,"-3"3"-294"0,3 4 23 0,0 3-55 0,2 10-51 16,0 5-50-16,0 8 7 16,2 3 2-16,3 7-1 15,-1 1 1-15,1 3-1 16,-4-3-94-16,-1-4-199 0</inkml:trace>
  <inkml:trace contextRef="#ctx0" brushRef="#br0" timeOffset="91607.872">20998 8814 695 0,'1'-34'186'16,"6"2"-52"-16,5 4 21 16,5 11-62-16,0 8-34 0,3 8-30 0,0 7-11 15,0 10-15 1,-2 7-2-1,-2 4 0-15,-5 3 3 0,-5 0-3 16,-6 2 1-16,-10-1-57 0,-9-1-68 16,-4 1-70-1,-1-6-116-15,2-3-319 0</inkml:trace>
  <inkml:trace contextRef="#ctx0" brushRef="#br0" timeOffset="91655.531">21040 9016 23 0,'0'0'191'16,"7"-8"-254"-16,11-8-6 0</inkml:trace>
  <inkml:trace contextRef="#ctx0" brushRef="#br0" timeOffset="91924.569">21209 8871 101 0,'32'-24'121'15,"-6"3"-14"-15,-6 5 55 32,-6 5-4-32,-6 3 3 0,-8 7-28 15,-6 2-37-15,-9 8-75 16,0 5-14-16,-3 1 0 16,1 3-2-16,4-1-5 15,6-4 1-15,6-3 1 16,4-5-4-16,8-4 7 0,4-2 6 15,3-6 8-15,1-4 18 16,-2-1-9-16,0-2 11 16,-4 0 15-16,-3 4 1 15,-3 2-11-15,-3 3-13 16,-2 2-21-16,0 3-7 0,-2 6-15 16,2 4-26-16,1 2-77 15,1 1-56-15,1-3-111 16,3-2-402-16</inkml:trace>
  <inkml:trace contextRef="#ctx0" brushRef="#br0" timeOffset="92084.307">21431 8811 248 0,'3'-28'528'15,"2"-5"-419"-15,0-2 43 16,1-3-77-16,0 7-30 0,-1 4-2 16,-2 9 38-16,0 10 4 15,-3 8-29-15,0 13-51 16,0 7-19-16,-2 8 14 15,2 8-41-15,1 1-116 16,7-4-114-16,4-4-324 0</inkml:trace>
  <inkml:trace contextRef="#ctx0" brushRef="#br0" timeOffset="92338.799">21588 8814 523 0,'0'0'112'0,"20"-38"57"16,-13 18-62-16,-3 1-31 15,0 2 5-15,-4 7 23 16,-4 7-34-16,-6 3-47 15,-4 8-31-15,2 6 3 16,-1 3 8-16,4 0-7 0,4-2-3 16,5-3-49-16,5-4 12 15,3-5 25-15,5-3 18 16,-3-2 4-16,1-4-1 16,-1-1 0-16,-4 1 14 15,1 2 36-15,-4 1 9 0,-2 3-11 16,-1 3-42-16,0 4-19 15,-3 3 11-15,-1 1 0 16,0-1-141-16,-1-2-162 16</inkml:trace>
  <inkml:trace contextRef="#ctx0" brushRef="#br0" timeOffset="92546.19">21416 8677 973 0,'0'0'189'16,"0"0"-32"-16,0 0-126 16,45-30-16-16,-17 24-7 15,3 4-7-15,-3-1-1 16,-2 1 2 0,-7 1-27-16,-9 1-72 0,-10 0-9 15,-7 4-76-15,-11-2 20 0,-6 0-604 16</inkml:trace>
  <inkml:trace contextRef="#ctx0" brushRef="#br0" timeOffset="93294.196">22296 8755 863 0,'0'0'42'0,"-39"-15"29"0,14 25 54 16,-5 13-46-16,-1 10-35 16,0 10-24-16,6 7-9 0,6 5-6 15,12-2-1-15,9-6-1 16,15-6 4-16,8-11-6 16,9-10 4-16,5-14 2 15,-1-6-3-15,2-10 4 0,-4-13-2 16,-3-7-2-16,-5-9 2 15,-7-6-1 1,-10-4-4-16,-6-6 4 0,-8 2 6 16,-10 5 13-16,-9 7-1 0,-8 12 11 15,-4 13-2-15,-8 15-15 16,-3 7-16 0,3 15-3-16,8 6 3 0,11 2-5 15,11 0 2-15,13-2 2 16,17-6-1-16,12-6 4 0,7-6 5 15,6-6-3-15,1-3 3 16,-4-5-5-16,-3-2 1 16,-10-1 2-16,-9 1-3 15,-6 1 1-15,-7 5 2 0,-5 2-2 16,-4 10-16-16,-1 4-76 16,2 6-30-1,0 6-63-15,2 2-89 0,1 1-325 16</inkml:trace>
  <inkml:trace contextRef="#ctx0" brushRef="#br0" timeOffset="93468.841">22457 9088 711 0,'0'0'285'0,"0"-26"-173"0,0 16 71 0,0 7-66 0,0 5-31 15,0 12-92-15,0 8 1 16,0 9 4-16,3 9 1 15,1 6 4-15,4 4-2 16,3 1-80-16,1-3-143 16,-2-4-127-16</inkml:trace>
  <inkml:trace contextRef="#ctx0" brushRef="#br0" timeOffset="93701.627">22483 9364 399 0,'-8'-46'533'16,"3"-5"-490"-1,5-1 186-15,1 2-117 0,8 8-8 16,5 6-15 0,4 11-26-16,-2 7-20 0,2 7-28 15,0 9-9-15,0 3-6 0,-4 9-4 16,-4 7 0-16,-7 6 4 16,-5 5-2-1,-10 3-9-15,-7 3-69 0,-4 0-43 0,2-3-114 16,3-4-172-16,7-6-53 15,10-8 347 1</inkml:trace>
  <inkml:trace contextRef="#ctx0" brushRef="#br0" timeOffset="93947.322">22606 9243 423 0,'24'-28'187'0,"-1"-3"38"0,0-3-47 0,-3-6-49 16,-2-1-40-16,-3 1-17 15,-4 3-19 1,-3 6-2-16,-6 10 29 15,-2 11 2-15,-2 10-15 0,-7 7-58 0,-2 13-19 16,-3 7 10 0,2 7-1-16,0 6-1 15,7-2 6-15,5 0-5 16,1-6-35-16,8-4-38 0,2-6 1 16,1-6 10-16,-4-5-14 15,-1-6-28 1,-5-4-15-16,-2-2-1 15,-5-6-53-15,-5-4-289 0</inkml:trace>
  <inkml:trace contextRef="#ctx0" brushRef="#br0" timeOffset="94106.054">22672 9166 811 0,'0'0'143'16,"0"0"53"-16,22-30-116 0,-4 19-16 16,3 2-6-16,2-2-17 15,2 1-21-15,-4 0-4 16,-2 3-10-16,-5 2-6 15,-5 1 4-15,-6 2-3 16,-3 2 5-16,-8 0-5 16,-7 5-100-16,-5 0-98 0,-8 1-234 15</inkml:trace>
  <inkml:trace contextRef="#ctx0" brushRef="#br0" timeOffset="96515.58">22943 8878 490 0,'0'0'148'0,"0"0"-106"0,0 0 111 0,-27 2-51 16,23-1-15-16,3-1 7 16,1 0-22-16,4-1-34 15,7-4-23-15,4-5 18 0,8-3 12 16,6-7-18-16,5-4-11 16,4-5 1-16,1-2 6 15,-1 0 1-15,-4 3 2 16,-5 3-1-16,-7 7-1 0,-7 4 2 15,-6 4 3-15,-4 4 4 16,-4 3-4-16,-1 2-17 16,-1 1-8-16,-5 4-6 15,0 4-26-15,-4 5-90 0,-4 1-84 16,-1 1-148-16,-2 0-537 16</inkml:trace>
  <inkml:trace contextRef="#ctx0" brushRef="#br0" timeOffset="96998.214">22919 8924 677 0,'0'0'214'0,"0"0"-192"0,0 0 137 0,0 0-76 16,0 0-8-16,0 0-6 15,0 0-38-15,0 0 29 16,0 0 13-16,32 11-16 0,-5-5-26 16,5 2-3-1,5-1-15-15,2 1-7 16,4-3-1-16,1-1-4 0,-1-3 3 16,-2-1 2-16,-6 0-5 15,-8-3 1 1,-7-1 0-16,-8 1-2 0,-6 0 8 0,-5 2 25 15,-1 1 61 1,-4 0-59-16,-3 0-36 0,-2 3-4 16,0 0 4-1,0 4-36-15,-1-3-113 0,1 0-115 0,-2-4-261 16</inkml:trace>
  <inkml:trace contextRef="#ctx0" brushRef="#br0" timeOffset="97663.589">22857 9085 1037 0,'0'0'68'0,"0"0"36"0,0 0 43 0,0 0-104 16,0 0-47-16,0 0 16 0,35 46 16 15,-11-18-1-15,6 9-2 16,4 6-11-16,2 2-7 16,2 2 1-16,0-1-6 15,-1-3 1-15,-3-5-1 16,-4-5-2-16,-4-6 2 15,-3-5 16-15,-5-5 14 0,-5-6-9 16,-5-2-1-16,-2-5 0 16,-3-2 20-16,-3-2 19 15,0-3 12-15,-1-3-27 16,-3-2-38-16,-1-1-6 0,-2-4 0 16,-2 2-73-16,-4-4-156 15,-2-2-331-15</inkml:trace>
  <inkml:trace contextRef="#ctx0" brushRef="#br0" timeOffset="99716.396">22809 8910 920 0,'0'0'19'0,"0"0"-28"0,37-24 24 0,-13 8-1 15,8-7 1-15,6-5 11 0,5-6 33 16,6-5 2 0,3-2-1-16,1-2-32 0,-1 4-12 15,-6 3-4-15,-7 5-1 16,-10 7 14-16,-8 5 14 16,-8 6 12-16,-8 3 8 0,-4 5-13 15,-1 4-16-15,-4 1-21 16,-5 6-14-16,0 4-5 15,-3 2-84 1,-2 0-136-16,-3-1-206 0</inkml:trace>
  <inkml:trace contextRef="#ctx0" brushRef="#br0" timeOffset="101871.534">23664 8289 780 0,'0'-16'37'0,"0"-1"80"0,0 5-26 0,0-1-14 16,-6 6-16-16,-2 4-8 15,-3 5-27 1,-3 9-15-16,-2 6-9 0,0 6 0 16,-2 6-2-16,1 5 0 15,2 6-1-15,5-1 1 16,4-2 0-16,6-4 2 0,6-7-2 15,11-7-2-15,4-10-1 16,5-7 1-16,2-4 3 16,0-11 3-16,0-7-4 15,-2-7 5-15,-2-4-1 0,-5-3-1 16,-3-3 2 0,-5-6 8-16,-5 0 19 0,-4 2-11 15,-2 4-9-15,-8 7 3 0,-5 9 45 16,-6 11-22-1,-5 10-29-15,-5 12-10 0,-1 10-4 16,-1 6 4-16,5 3 1 16,4-1-4-16,10-3 4 15,11-5-2-15,6-7-4 16,15-5 2-16,5-8 2 16,8-4 4-16,1-5 1 0,0-3 0 15,-5-1-1-15,-6 1 1 16,-8 2-2-16,-6 3 3 15,-8 4 3-15,-2 1 2 0,-8 7-12 16,-1 4-37-16,1 3-77 16,1 3-39-1,1-1-62-15,6 1-118 0</inkml:trace>
  <inkml:trace contextRef="#ctx0" brushRef="#br0" timeOffset="102143.013">23935 8317 962 0,'0'0'30'0,"0"0"90"0,-34 20-73 0,16 1-3 0,-1 2 4 0,2 2-8 16,5 1 2 0,7-4-21-16,5-3-11 15,8-5-4-15,8-4-1 0,3-7 4 0,1-3 8 16,3-3 8-16,-2-4-10 31,-2-3-2-31,-3 1-9 0,-1 0-1 16,-5 3 0-16,-5 2-56 0,-2 4-61 0,-1 2-54 31,-2 6-15-31,-2 2-4 16,1 0-147-16</inkml:trace>
  <inkml:trace contextRef="#ctx0" brushRef="#br0" timeOffset="103027.03">24032 8482 486 0,'0'0'182'0,"22"-38"20"16,-12 14-7-16,2-5-64 16,0-5-18-16,-1-6-37 15,-1-2-31-15,-3 2-25 0,-2 5-10 16,-5 7 0-16,0 10 15 16,-8 14 28-16,-4 11-42 15,-4 17-21-15,0 9 6 16,-2 6 6-16,6 4-5 0,3-2-62 15,9-3-55-15,3-8-30 16,13-9 37-16,4-8 26 16,3-9 26-16,3-6 56 15,-1-10 6-15,-1-5 1 16,-3-4 25-16,-4-3 56 0,-3 2 16 16,-6 1-4-16,-3 4-29 15,-4 5-6-15,-1 6 2 16,-7 6-32-16,-5 6-29 15,1 6-4-15,0 3 1 0,0 0 3 16,6 0-2-16,4-4-12 16,2-4-50-16,7-5 13 15,2-2 20-15,1-4 28 16,1-2 2-16,0-1 0 16,-4 0 2-16,0 2-3 0,-4 2 12 15,2 3 12-15,-3 0-26 16,2 7 1-16,1-1 1 15,3 3 0-15,1-1-43 16,1-4-71-16,0-1-18 16,2-3 32-16,-2-6 48 0,2-5 47 15,-3-2 8-15,0-6 1 16,1 0 61-16,-3-1 35 16,-2 0-11-16,1 4-16 15,-4 4 6-15,-3 5-5 16,0 7 13-16,-7 2-53 0,1 7-35 15,-3 5 1-15,1 3 2 16,2 2-2 0,5 1 2-16,1-1-91 0,1-1-63 0,2-3-40 15,-1-2-70 1,1-5 31-16,0-5 201 0,0-3 33 16,1-4 198-16,1-5-60 15,1-4-37-15,1 0-18 16,2-4-32-16,0-1-21 0,2 0-8 15,0 1-5-15,-2 1-3 16,1 4-8-16,-4 2-1 16,-2 7 2-16,-4 3-4 15,0 7-10-15,-3 3 23 16,-1 4 2-16,-1 2-5 0,3-1 5 16,2-1-8-1,0-2-2-15,8-4 9 0,2 0 4 16,2-5 29-16,-1-1-15 15,0 0-24-15,-3-2-1 0,-2 1 4 16,-6 0 7-16,-5 2 20 16,-9 3-8-16,-6 1-29 15,-6 4 0 1,-2 1-6-16,-4 3 3 16,-2 0-83-16,-2-2-325 0</inkml:trace>
  <inkml:trace contextRef="#ctx0" brushRef="#br0" timeOffset="103969.799">23678 8860 412 0,'-1'-13'150'0,"-3"0"40"0,0 1-30 0,-1 4-26 16,-2 2-25-16,-5 5-13 0,-1 1-27 16,-2 10-36-16,-3 5-27 15,-3 10-5-15,-1 5 1 16,1 6 0-16,4 2-2 15,5-1 1-15,9-4 1 0,5-6-3 16,11-8 3-16,7-9-2 16,3-7-1-16,6-5 5 15,-1-9-5-15,-1-6 6 16,-1-4-1-16,-4-6-3 16,-4-4 4-16,-5 0-1 15,-7-2-1-15,-4 1 1 0,-3 4-1 16,-7 3-1-16,-5 9 2 15,-5 8 5-15,-3 8 0 0,-5 8-8 16,1 8-5 0,2 6 1-16,3 2 4 0,8-2-6 15,9-1 2 1,8-4 3-16,10-6-4 0,9-6 6 16,4-5 2-16,5-2-3 15,-2-7 3-15,-5-1-3 16,-6 1-1-16,-5 2 0 15,-8 3-16-15,-7 4-18 0,-2 0-56 16,-8 7-173-16,-1 3-97 16</inkml:trace>
  <inkml:trace contextRef="#ctx0" brushRef="#br0" timeOffset="104125.296">23763 8999 993 0,'0'0'194'0,"0"0"-198"0,-12 40 48 16,10-19-36-16,-3 2-4 16,2 1-10-16,1 0-140 0,-1-4-179 15,1-3-437-15</inkml:trace>
  <inkml:trace contextRef="#ctx0" brushRef="#br0" timeOffset="104393.895">23754 9102 650 0,'0'0'194'16,"17"-47"-98"-16,-7 28 107 16,3 7-114-16,0 4-34 15,1 8-42-15,0 6-18 0,2 4 1 0,0 4-24 0,-2 2-102 32,-2-1-24-32,0-2-12 15,-5-3-64-15,-3-6 68 16,-1-3 171-16,0-3 227 15,0-8-45-15,-2-3-45 0,2-4-33 16,-2-4-25-16,1 3-20 16,-2 0-38-16,1 3-16 15,-1 5-9-15,0 7-4 16,0 3 2-16,0 6-166 0,-1 2-115 16,-1 2-423-16</inkml:trace>
  <inkml:trace contextRef="#ctx0" brushRef="#br0" timeOffset="104542.051">23995 9004 1245 0,'0'0'11'0,"0"0"-18"0,-15 33 27 16,13-15-18-16,1 1-34 15,1 1-156 1,0-4-137-16</inkml:trace>
  <inkml:trace contextRef="#ctx0" brushRef="#br0" timeOffset="104694.886">23992 9069 946 0,'2'-30'49'16,"2"-2"146"-16,2 1-139 16,2 5 6-16,-1 6 21 0,3 5-43 15,0 7-31-15,0 8-9 16,-2 0-32-16,-1 11-106 15,-4 4-88-15,-3 2-288 16</inkml:trace>
  <inkml:trace contextRef="#ctx0" brushRef="#br0" timeOffset="104938.574">24000 9091 1064 0,'0'0'48'15,"0"0"40"-15,0 0-13 0,33-36-75 16,-17 26 0-16,-1 4-28 15,0 2-81-15,-6 4-59 16,-6 1 7-16,-4 7-63 16,-10 4 105-16,-5 2 73 0,-3 1 40 15,1 3 7-15,1-3 57 16,6-2 29-16,6-2-42 16,5-4-37-16,6-3-4 15,9-4 5-15,5 0-4 16,5-7-13-16,1-1-106 15,3-5-71-15</inkml:trace>
  <inkml:trace contextRef="#ctx0" brushRef="#br0" timeOffset="105058.556">24203 9052 263 0,'0'0'284'0,"19"-47"-96"15,-16 26-34-15,-3 3-39 16,-3 8 33-16,-5 10-47 0,-2 4-59 16,-1 11-41-16,-1 8 1 15,4 4-4-15,-1 0-44 16,3 3-114-16,3-4-165 0</inkml:trace>
  <inkml:trace contextRef="#ctx0" brushRef="#br0" timeOffset="105392.32">24217 9063 974 0,'5'-36'58'0,"2"-2"124"0,3 2-92 15,1 3-46-15,1 7 26 16,1 9-29-16,-2 6-21 15,1 9-15-15,-3 2-6 16,-3 10-3-16,-2 4-2 0,-4 5 3 16,-9 5-7-16,-4 1-37 15,-4 0 14-15,0-2-2 16,2-2 16-16,4-6 19 0,5-3 2 16,6-4 46-16,3-3-10 15,12-3 13-15,4-2 12 16,6 0-11-16,3 0-29 31,3-5-14-31,-1-1-4 16,-6-1-3-16,-4 2 2 0,-8 0-1 15,-3 3-3-15,-9 1 3 16,-5 1-37-16,-13 0-136 16,-8 3-260-16</inkml:trace>
  <inkml:trace contextRef="#ctx0" brushRef="#br0" timeOffset="106132.156">23572 9861 963 0,'0'0'39'0,"0"0"-42"0,33-5 58 0,-8-1-2 0,9-1-30 16,7-2-9-1,10 0-12-15,4-3-22 16,1-1-244-16</inkml:trace>
  <inkml:trace contextRef="#ctx0" brushRef="#br0" timeOffset="106254.338">24292 9787 1070 0,'0'0'406'0,"0"0"-405"0,0 0 53 16,0 0-28-16,0 0-26 15,0 0-75-15,-31-10-346 32</inkml:trace>
  <inkml:trace contextRef="#ctx0" brushRef="#br0" timeOffset="126601.753">759 2008 355 0,'0'0'7'0,"-40"-11"33"0,21 7 7 0,1 1 52 15,1-1 10-15,4 2-17 16,1-1-19-16,5 2 0 16,2 1-3-16,3-2 0 0,2 2-24 15,2 0-36-15,6 2-38 16,6 2 17-16,4 0 12 16,6 2 0-16,10 1 0 15,6-2 2-15,10 0-2 0,12-2 6 16,12-2-1-16,11-1-5 15,11 0 10-15,11 0-6 16,9-3-1-16,9 0 0 0,8 0 0 16,11-2-6-16,9 2 5 15,9-2-4-15,8 0 1 16,13 0 4-16,9-2 50 16,9 0-22-16,9-2-13 15,6 1-6-15,10-1-3 0,2 1-4 16,4 1 0-16,4 1-1 15,2 4 1 1,8 0-2-16,-1 0 3 0,5-1-5 16,0-2 3-16,7-1 4 15,5-1-4-15,0-4 13 0,0 0 2 16,6-1 5-16,0-1-5 16,-4-5-5-16,-2-1-5 15,-4-2 11-15,-5-4-5 16,-8 2 1-16,-12-5-8 0,-7 5-4 15,-13 1 1-15,-14 5-5 16,-20 0 1-16,-25 2-145 16,-32 0-347-16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3:47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14403 3894 413 0,'0'0'19'0,"0"-1"-7"0,2 0-9 0,3-1 0 16,2 1 7-16,2 1-5 16,2 0-4-1,4 0 0-15,4 0-1 0,4 2 0 16,7 0 1-16,4-1 0 16,8-1-206-16</inkml:trace>
  <inkml:trace contextRef="#ctx0" brushRef="#br0" timeOffset="4449.636">7346 11752 0 0,'252'-21'15'0,"16"2"-14"0,9-1-17 16</inkml:trace>
  <inkml:trace contextRef="#ctx0" brushRef="#br0" timeOffset="7973.342">14560 3658 731 0,'0'0'-23'0,"0"0"30"0,-27-23-3 0,27 15 18 15,0 1 30-15,1 0 15 16,3 4-5 0,3 3-22-16,1 1-28 0,1 8-9 15,1 9 3-15,3 4 10 16,-3 7-7-16,0 4 3 15,-3 2-6-15,0 3 0 0,-1-5-2 16,0 0 1-16,-2-7-5 0,2-4 4 16,1-2 5-16,-3-6 16 15,2-3-5-15,1-2-7 16,1-4-4-16,2-3 6 16,6-2 21-1,5-2 14-15,5-4-4 16,10-3-25-16,5-3-7 0,9 1-8 15,7 0-4 1,7-1 0-16,9 4 0 0,5 1-1 0,8 2 3 16,0 2-2-16,4 2-3 15,1 1 3-15,2 0-3 0,-1 3 1 16,3 0 3 0,1 2-3-16,-2-1 2 15,-2 1-1-15,-4 1-2 16,-3 0 2-16,-7-1 0 0,-6 0-2 15,-7 0 3-15,-9-2-2 16,-11-2 0-16,-11-1 4 16,-7-1-2-16,-7-6 2 15,-8-3 4-15,-3-3 86 16,0-3-38-16,-2-5-15 0,0-1-17 0,-2-6-6 31,-2 0-11-31,-2-1-3 16,0 1 1-16,-1 4-1 15,0 1 1-15,0 8-2 0,0 3-4 16,-1 5 0-16,1 4 0 16,-1 3-16-16,1 0-175 15,-3-2-85-15,-1-3-306 16</inkml:trace>
  <inkml:trace contextRef="#ctx0" brushRef="#br0" timeOffset="12579.917">11073 5733 560 0,'0'0'297'0,"0"0"-290"0,0 0 11 0,0 0 77 31,0 0-45-31,0 0-52 0,0 0 8 15,5 34 36-15,3-13-3 16,4-1-3-16,1-3-10 16,3-7-2-16,-1-7 11 15,5-5 17-15,4-13 32 16,4-11-1-16,0-12-11 16,6-7-33-16,0-9-14 0,2-1-18 15,-2 1-3-15,-3 4-1 16,-5 8-2-16,-8 10 4 15,-4 9-5-15,-8 9 2 0,-2 12 2 16,-4 11-15-16,-3 12-182 16,-9 7-78-16,-4 9-491 15</inkml:trace>
  <inkml:trace contextRef="#ctx0" brushRef="#br0" timeOffset="14832.676">11065 9896 122 0,'1'-2'50'0,"2"-1"-18"0,-1 1-8 16,2 1-11-16,1 1-8 16,1 0-3-16,-1 0 0 0,2 0 0 15,0 0-1-15,-1 0 0 16,0-2 0-16,-3-3 27 15,-2-1 53-15,0-1 9 16,0 2 38-16,-1 1-10 16,0 1-12-16,1 3-25 0,2 0-48 15,1 1-33-15,3 1 36 16,5-2 7-16,4-6-8 16,4-9 50-16,8-11 16 15,2-12-27-15,5-12-33 0,3-7-22 16,3-2-15-16,-2 2 0 15,-5 7-1-15,-3 12-4 16,-7 14-38-16,-10 16-130 16,-14 15-191-16</inkml:trace>
  <inkml:trace contextRef="#ctx0" brushRef="#br0" timeOffset="24266.881">11244 6469 480 0,'-6'-10'2'0,"-1"3"2"0,-2 1 22 0,-1 2 22 0,-5 1 3 0,1 0-14 15,-3 1-3 1,-2 2-2-16,-5 0-2 15,1 0-7-15,-4 5 11 16,-4 4-6-16,-3 5-12 0,-3 4-6 16,-3 7-8-16,-5 3-2 15,-1 5-1-15,-3 4 1 16,0 5 1 0,0 2 0-16,-2 5-3 0,2 2 3 15,-1 5-1-15,2 4 0 0,2 5 0 0,1 2 1 16,0 4-2-1,5 3 2-15,3 4-3 0,2 3 2 16,8 0 2 0,5 5-4-16,5 3 5 0,7 3-1 15,5 4-2-15,5 5 2 16,7 0-1-16,8-2 0 0,5-1 6 16,7-3 3-1,6-6 2-15,6-4-4 16,1-8-5-16,4-4-2 15,1-6 4-15,0-8 2 16,-2-6 1-16,-3-8-1 16,0-6-5-16,-5-6 2 15,-3-8-1-15,-5-3-2 16,-5-5 2-16,-4-5-2 0,-6-3-24 16,-4-4-58-16,-6-5-122 15,-2 0-153-15</inkml:trace>
  <inkml:trace contextRef="#ctx0" brushRef="#br0" timeOffset="24560.116">10406 8899 901 0,'0'0'-17'0,"0"0"29"0,0 0-24 16,30 36 12-16,3-15 21 15,8 3 0-15,2 3-7 0,4-3-9 16,0-3 0-16,-4-6-1 16,-2-8-2-16,-3-7 1 15,-6-7 0-15,-5-11-2 16,-5-7 24-16,-6-8 26 0,-3-2-12 16,-6-5-19-16,-4-2-10 15,-3 1-8 1,-3 3 2-16,-3 4-3 15,-1 4-45-15,0 1-87 0,1 4-109 0,0-1-290 16</inkml:trace>
  <inkml:trace contextRef="#ctx0" brushRef="#br0" timeOffset="27501.042">14731 3763 895 0,'0'0'10'0,"0"0"-17"0,40-9-39 0,-27 9-174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4:34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6426 3917 686 0,'1'-18'80'0,"5"-2"45"0,1 2-29 16,6 1 5-16,0 2-31 15,3 4-24-15,0 6-22 16,1 2-17-16,-1 4-8 16,0 9-1-16,-2 4 1 0,-3 7 3 15,-3 5-2-15,-4 1-24 16,-2 1-39-16,-2-2-41 16,0-7 43-16,-2-7 57 15,1-8 5-15,1-7 10 0,1-9 95 16,5-8-102-16,1-8-2 15,5-5-2 1,1-8 1-16,4-3 1 0,-1 2-3 16,0 4 1-16,-4 7-5 15,-2 7 3-15,-6 13 9 16,-4 11 33-16,-2 10-8 0,-8 14-37 16,-1 7 9-16,-2 6 4 15,1 5 1-15,5-3-6 16,7-5 2-16,2-7-1 15,9-7-3-15,7-6 1 0,3-8 2 16,2-6-2-16,2-3-19 16,-2-9-39-16,-3-4-23 15,-3-2 19-15,-5-3 40 16,-7 0 20-16,-2 5 3 0,-3 1 35 16,0 5 30-16,0 7 24 15,-4 3-22-15,3 3-49 16,1 6-23-16,0 3 2 15,0-1 3-15,2-1-1 16,3-3-1-16,-1-2 3 16,-1-4 2-16,0-1 35 0,0-6 73 15,-1-2-41 1,-1-2-38-16,-1-3-14 0,0 3-7 16,1 0-2-16,-1 3-9 0,0 3-3 15,3 4 1-15,0 2-13 16,0 9-6-1,4 7 10-15,2 7 6 16,-1 8-71-16,4 5-87 0,-1-4-108 16,1-4-319-16</inkml:trace>
  <inkml:trace contextRef="#ctx0" brushRef="#br0" timeOffset="633.811">7150 3671 711 0,'13'-35'174'0,"-2"12"-38"0,-1 8-53 16,3 9-10-16,1 6-36 0,-4 7-35 15,0 11-6-15,-3 10 5 16,-4 5 6 0,-3 1-18-16,0-1-154 15,-3-6 33-15,-2-8 51 0,3-8 85 16,2-11 4-16,1-4 103 0,6-10-66 15,3-5-43 1,4-9-2 0,1-6 1-16,0-4 0 0,0 1-1 15,0 3 3-15,-3 5-5 16,-4 9 31-16,-2 7 41 16,-5 12 5-16,-1 6-13 15,-4 8-57-15,-2 7 26 16,1 6-1-16,2 2-21 0,3 0-6 15,7-1 2-15,4-4 1 16,5-5-72-16,0-8-34 16,3-4-3-16,-5-6 4 15,-1-3 36-15,-2-7 43 16,-3-5 17-16,-1-3 6 0,-2 0 17 16,2-2 36-16,-2 2 3 15,1 3 15-15,1 2-12 16,2 3-27-16,0 5-22 15,1 3-11-15,-1 3-5 0,1 8 0 16,-6 6 0-16,-4 5 3 16,-6 10 3-16,-9 4-2 15,0-1-33-15,-3-1-56 16,4-5-40-16,3-6 109 16,2-10 104-16,9-8 9 0,4-3-28 15,9-3 14-15,6-5 59 16,6-5-85-16,2-2-44 15,1-2-9-15,-1 2 4 16,-7 2-37-16,-6 5-52 0,-8 6-71 16,-6 4-72-16,-15 8-285 15</inkml:trace>
  <inkml:trace contextRef="#ctx0" brushRef="#br0" timeOffset="1164.191">6651 4234 1122 0,'0'0'45'0,"0"0"55"0,0 0-131 0,-12 47 1 16,11-14 58-16,1 8-16 16,0 3-11-16,3-4 4 0,2-7-4 15,2-5 2-15,-1-8-15 16,5-12 7-16,3-8 2 16,8-12 16-16,8-7 20 15,9-8-9-15,11-6-16 16,12-5-7-16,9-2 0 0,4 0 0 15,2 2 2-15,2 4-5 16,-5 5 4-16,-7 7-3 16,-7 7 1-16,-6 5-1 15,-11 4-1-15,-9 2 5 0,-7 1-3 16,-7-2 2-16,-7 0 2 16,-3-3 4-16,-3-4 96 15,-1-4-13 1,1-2-13-16,-4-5-22 0,0-4-20 15,-2-3-16-15,-1 0-2 16,-5 2-13-16,-1 1-3 0,-1 5 0 16,-2 8 2-1,-1 8-6-15,0 8-5 0,-2 10-103 16,-5 4-139 0,-3 2-243-16</inkml:trace>
  <inkml:trace contextRef="#ctx0" brushRef="#br0" timeOffset="2264.288">12744 4046 523 0,'0'0'123'0,"0"0"2"0,0 0-84 16,0 0-24-16,0 0 91 31,31 17-4-31,-5-11-1 16,11-1-22-16,14-2-8 15,14-3-18-15,11 0-18 0,9-6-11 16,5-2-13-16,-1-3-5 16,-4 0-4-16,-9-1-3 15,-11 1 3-15,-11-1-3 16,-14 3 3-16,-9 0 0 0,-14 4-3 15,-7 0 4-15,-9 5 6 16,-3 0 2-16,-11 3-8 16,-6 6-11-16,-9 2-72 15,-6 2-83-15,-6 1-108 0,-1-3-364 16</inkml:trace>
  <inkml:trace contextRef="#ctx0" brushRef="#br0" timeOffset="4070.485">8475 3564 607 0,'0'-13'26'0,"0"-1"28"0,0-2 39 0,3-2-7 16,4 1 0-16,1-1-14 0,1 3-15 15,1 1-10-15,3 3-15 16,-1 3-11-16,3 6-15 16,-1 2-6-16,0 9-5 15,0 6 2-15,-4 7 3 0,-3 5 0 16,-4 4 1-16,-3-1-4 16,-2-3-39-16,-1-4 3 15,-2-7 35-15,2-6 3 16,1-5 1-16,0-5 4 15,2-7 18-15,0-8 30 0,4-4-54 16,-1-8 2-16,4-6 3 16,-2-1-4-1,1 2-2-15,0 2 6 0,-2 7-2 16,-2 5 16-16,-1 10 23 16,-1 8 13-16,0 3-16 15,0 12-48-15,0 5 6 0,0 5 7 16,4 1 1-16,3-1-3 15,3 0 4-15,3-6-1 16,2-2-84-16,2-5-37 0,0-4-26 16,0-6-38-1,-3-2-22-15,-3-5 70 0,-1-6 86 16,-5-2 74-16,-2-3 116 16,-3-1 34-16,0 1-26 0,0 1-28 15,0 2-29 1,0 3-20-16,2 3-23 0,1 2-32 15,2 4-18-15,2 1-6 16,-2 2 2-16,0 5-1 16,-2 4 1-1,-1 3-23-15,-2 3-21 0,-2-1-8 0,-4-1-11 16,2-3 39-16,0-1 25 16,0-6 4-16,4-3 2 15,5-2 16-15,5-1 17 16,3-3 40-16,4-3-35 0,0 0-24 15,3 1-7 1,-3 1 2-16,-4 0-4 16,-3 5-5-16,-4 0 0 0,-6 2-5 15,0 6 3-15,-7 5 4 16,-3 2 2-16,-4 2-4 16,3 3-40-16,1 1-62 15,3-3-92-15,4-6-181 16</inkml:trace>
  <inkml:trace contextRef="#ctx0" brushRef="#br0" timeOffset="4358.225">9018 3663 778 0,'0'0'149'0,"0"0"21"0,0 0-47 0,0 0-96 0,0 0-9 0,0 0 10 15,-28 5-9-15,24-5-4 16,4-5 2-16,0-2-5 0,1-1-9 15,3-1-2-15,2 0 4 32,0 2 6-32,-2 0 8 15,2 2 2-15,-1 2-12 16,0 3-9-16,-2 2-3 0,-1 6-6 16,-2 5 4-16,-1 3 5 15,-5 4 1-15,-1 1-4 16,-1 0-32-16,-2-1-9 15,4-4 1-15,-1-4-12 0,4-4-49 16,-1-3-87-16,2-5-193 16</inkml:trace>
  <inkml:trace contextRef="#ctx0" brushRef="#br0" timeOffset="5308.397">8955 3301 901 0,'0'0'74'0,"0"0"-11"0,39-17 11 0,-17 17-40 0,0 4-27 15,3 7-4-15,-3 6-2 16,-7 4 0-16,-3 6 2 0,-7 1-11 16,-5 0-32-16,0-5-23 15,-7-5-6-15,2-6 68 16,-2-9 3-16,4-6 12 16,3-9 71-16,0-7-71 15,2-8-10-15,1-6 0 16,5-3-3-16,2-4 0 15,-1 3 0-15,-2 4-4 0,-1 7 3 16,-1 9 3-16,-1 10 34 16,-4 8 6-16,0 13-42 15,-2 7 1-15,-3 5 16 0,1 7-5 16,1 2-8 0,3 0 0-16,0-5-2 15,7-6 4-15,3-4-32 16,7-9-57-16,0-9-1 15,0-4-6-15,2-9-30 16,-3-4-50-16,-2-3 25 0,-2-3 104 16,-3 1 47-16,-5 0 108 0,2 3 58 15,-4 4-36 1,1 5-19-16,0 4 0 0,-1 4-37 16,-1 5-80-16,2 6-3 15,0 2 7-15,-2 3-4 16,-1 4 5-16,0-3-1 15,0 0 0-15,0-5 0 16,0-2-48-16,0-3 31 0,0-7 12 16,6 0 3-16,1-5 1 15,2-3-2 1,3-2-3-16,0-2 2 0,3-1 0 16,-2-1-1-16,-1 0 2 0,-2-1 5 0,-2 3 12 15,-2-1 7 1,-2 3 15-16,-1 2 29 15,-3 3 1 1,0 0-8-16,0 4-18 0,0 1-13 16,-1 4-27-16,1 6-21 15,0 3 8-15,0 5 7 16,1 7 2-16,2 3-11 16,-3 3-139-16,0-1-104 15,0-4-184-15</inkml:trace>
  <inkml:trace contextRef="#ctx0" brushRef="#br0" timeOffset="5578.437">8276 3476 864 0,'0'-27'92'0,"6"-4"-85"0,14 2 2 0,9 7 3 0,7 7 1 16,4 9-13-16,2 6 0 15,-4 8 2-15,-5 9-108 16,-11 7-125-16,-5 2-345 0</inkml:trace>
  <inkml:trace contextRef="#ctx0" brushRef="#br0" timeOffset="5833.034">8344 3410 668 0,'0'0'5'15,"-2"45"-8"-15,2-6 5 0,0 14 8 16,3 12 24-16,0 4 10 16,1-2-25-16,0-5-9 15,7-8-9-15,5-13 3 16,5-14 66-16,11-10 2 16,8-10-8-16,11-7-24 15,8-6-18-15,7-12-11 16,1-7-11-16,2-9-188 0,-5-8-331 15</inkml:trace>
  <inkml:trace contextRef="#ctx0" brushRef="#br0" timeOffset="6186.321">9353 3028 879 0,'0'0'12'16,"30"-40"43"-16,-13 23-10 0,-2 2-7 16,-1 3-18-1,-3 5-13-15,-2 4-5 0,-4 3-3 16,0 4 0-16,-3 7 1 16,1 4 5-16,0 6 30 15,0 8 23-15,3 9-12 0,-1 8-13 16,3 5-14-16,2 5-11 15,-3-1-1 1,0-3-2-16,-1-5 0 16,-4-8 2-16,-2-5-4 15,-3-5 2-15,-6-2 42 0,-7-1 2 0,-6 2-19 16,-5 5-19 0,-10 5-7-16,-8 3 3 0,-10-4-294 15</inkml:trace>
  <inkml:trace contextRef="#ctx0" brushRef="#br0" timeOffset="6961.31">15108 5242 1052 0,'33'-2'61'0,"13"-8"-11"0,15 2 53 0,11-4-69 0,8 2-18 16,2-4 4-16,-2 0 4 16,-4 1-7-16,-11 0-7 15,-11 1-3-15,-11 3-1 16,-13 1-2-16,-12 4 1 16,-9 1-3-16,-9 3 6 0,-12 9 5 15,-13 5-12-15,-9 2-113 16,-14 1-170-16,-11-1-494 15</inkml:trace>
  <inkml:trace contextRef="#ctx0" brushRef="#br0" timeOffset="8573.333">10381 4008 946 0,'-5'-23'41'0,"2"0"40"0,7 1 2 0,11 4-34 16,6 1-16 0,5 6-8-16,1 6-20 0,4 5-7 0,-5 12 2 31,-3 9 0-31,-5 9-1 0,-6 6 5 0,-5 1-45 16,-5 0-1-1,-2-5-37-15,-6-7 44 16,0-9 33-16,-1-8 4 15,1-8 21-15,2-9 72 16,3-10-53-16,1-6-37 0,4-8-4 0,0-6-3 31,5-1 2-31,-1 0-1 16,-1 5 0-16,1 6 1 0,-3 10-2 16,0 10 2-16,-4 9 16 0,-1 9-8 0,0 13-21 31,-1 8 14-31,-2 8 0 15,3 4 1-15,2-1 2 16,8-6 1-16,7-5-55 0,7-9-34 16,5-8 23-16,3-10 11 15,1-3-36-15,-1-9 7 16,-5-5-34-16,-3-6 16 16,-4-2 38-16,-8-3 58 15,-4 1 21-15,-7 3 86 0,-1 3 41 16,-7 4-19-16,-4 9-20 15,-1 5-42-15,-4 10-28 16,-1 7-31-16,4 4-5 16,0 4-2-16,7-3 2 0,6-2-2 15,3-6-2-15,7-4-1 16,3-7 5-16,3-3 3 16,2-10 2-16,-3-6 2 15,1-4 0-15,-5-3 0 0,-4-6 1 16,-1-3 39-16,-6-3 20 15,0-1-21 1,-4 2-23-16,-2 3-15 0,2 5-5 16,-1 6 22-16,4 10 20 0,1 10-23 15,0 6-21 1,0 11-23-16,6 8 17 0,1 9 5 16,4 5-4-16,3 0-126 15,0-2-78-15,2-4-188 16</inkml:trace>
  <inkml:trace contextRef="#ctx0" brushRef="#br0" timeOffset="8709.203">11028 4008 835 0,'0'0'92'0,"0"0"69"0,0-35-100 16,7 22-50-16,3 3-10 15,3-3-7-15,0 0-145 16,2 1-173-16</inkml:trace>
  <inkml:trace contextRef="#ctx0" brushRef="#br0" timeOffset="8976.171">11154 3813 815 0,'0'0'81'16,"0"0"54"-16,0 0-45 0,0 0-53 15,0 0-47 1,0 0 3-16,0 0 4 0,3-5 6 15,0 5-2-15,-1 0 14 16,-2-2 93-16,0-6-10 16,0 0-37-16,0-2-18 0,0 0-9 15,-2-1-1-15,1 4-16 16,1 0-8-16,0 4-2 0,0 3-7 16,3 7-10-16,1 7-3 15,3 5 4-15,0 7 10 16,2 7-44-16,-3 2-104 15,1-4-106-15,0-3-438 16</inkml:trace>
  <inkml:trace contextRef="#ctx0" brushRef="#br0" timeOffset="9293.58">11414 3617 878 0,'0'0'17'0,"0"0"-15"0,-21 29-1 0,18-10-1 15,-2 0 2-15,1-1 1 16,3-3-2 0,1-3 0-16,0-2 0 15,1-5-3-15,1-2 4 16,0-2 23-1,-1-1 31-15,1 0 12 0,-2-3 5 16,0 0-28-16,0-2-26 16,-3 0-8-16,-2 2-6 15,0 3-4-15,-2 0-13 16,1 1-104-16,2 3-117 0,-1-2-194 16</inkml:trace>
  <inkml:trace contextRef="#ctx0" brushRef="#br0" timeOffset="9958.653">11338 3656 779 0,'0'0'85'0,"0"0"86"16,12-33-80-16,0 27-41 0,2 5-24 16,0 1-24-16,3 7-6 15,-6 9 5-15,-1 5-4 16,-6 3 3-16,-2 4-21 15,-2-1-86-15,-1-6-46 16,-2-2 89-16,1-8 52 0,1-6 12 16,1-5 0-16,1-6 60 15,6-8 32-15,2-5-92 16,2-8-1-16,3-3 2 16,-1-5-1-16,-1 1 2 0,-2 1-2 15,-2 3-2-15,-1 8 4 16,-4 7 54-16,-3 9 32 15,0 6-7-15,-3 7-43 16,-4 9-50-16,-1 4 8 0,4 6 4 16,1 1 0-1,3 0 3-15,5-3-2 0,7-5-2 16,3-5-27-16,1-7 2 16,3-4-7-16,-4-3 20 15,2-7 8-15,-6-5 8 16,-1-2 0-16,-1-1-2 0,-2-1 3 15,-2 3-2-15,-2 2-2 16,-1 5 2-16,0 4-3 16,-2 4-13-16,0 6-15 15,0 3 23-15,-2 0 7 0,2-1 1 16,0-2-2 0,0-5-1-16,3-3 0 0,3-2 7 15,0-9 47-15,2-4-26 16,-1-2-21-16,-1-4-2 0,0-4-1 15,-5-3 1 1,-1-5 27-16,-3-2 20 0,-2 2-11 16,-4 2-11-16,1 4 15 15,0 8 55-15,1 12-13 0,0 7-31 16,3 15-52-16,-2 11-15 16,4 11 7-16,2 10 6 15,1 6-17-15,1 0-249 16,3-4-395-16</inkml:trace>
  <inkml:trace contextRef="#ctx0" brushRef="#br0" timeOffset="10690.288">18797 7716 877 0,'0'0'52'15,"26"7"-50"-15,14-7 67 0,20 0 70 0,17 0-45 16,19-4-19-16,12-2-15 15,11-1-28-15,5 1-21 0,0-3-8 16,-6-1 4-16,-11 0-3 16,-13-3-2-16,-18 0 1 15,-17 1-1-15,-18 1-1 16,-17 3 3-16,-12 1 2 0,-14 7 14 16,-23 0-9-16,-26 0-100 15,-27 0-336 1</inkml:trace>
  <inkml:trace contextRef="#ctx0" brushRef="#br0" timeOffset="14022.868">10374 8300 1198 0,'0'0'-7'0,"6"-33"48"0,13-3-19 16,11-8 45-16,10-11-39 15,9-6-23-15,1-2-4 16,3 5-1-16,-5 5 2 16,-4 6-2-16,-8 9-53 15,-7 7-93-15,-16 9-102 0,-11 7-230 16</inkml:trace>
  <inkml:trace contextRef="#ctx0" brushRef="#br0" timeOffset="14243.659">10535 7836 1062 0,'0'0'90'0,"8"-27"-15"16,8 13-49-16,11-1 71 15,9 0-36-15,4 4-9 16,4 4-7 0,-2 7-16-16,-7 3-16 0,-7 11-9 15,-9 7 0 1,-14 11-1-16,-9 10 3 0,-16 14 2 0,-15 19-14 15,-17 11-75-15,-15 8-142 16,-15 7-645 0</inkml:trace>
  <inkml:trace contextRef="#ctx0" brushRef="#br0" timeOffset="23999.008">13217 10401 317 0,'0'0'7'0,"0"0"32"0,-34-9 28 0,24 7-16 0,2 0 14 0,3 0 29 0,0 1-2 31,3 1-9-31,2 0-16 16,5 0-23-16,7 0-40 16,8 3 11-16,5 1 29 15,9 1-12-15,11 0 0 0,7-2 2 16,10-2-17-16,7 0-6 15,9-1 1-15,6 0 1 16,3-2-5-16,3-1-1 16,0-1-1-16,-3-1 10 15,-3-1 0-15,-6 0 6 0,-7 0-10 16,-11 0-7-16,-13 2-2 16,-10-1 3-16,-13 2-4 15,-8 1 5-15,-10 1 0 0,-5 1-5 16,-4 0 19-16,-9 4-2 15,-7 3-19-15,-4 2-9 16,1 1-125-16,2-6-128 16,9-4-233-16</inkml:trace>
  <inkml:trace contextRef="#ctx0" brushRef="#br0" timeOffset="26520.779">16054 9468 586 0,'0'-11'14'0,"0"-4"67"0,-3 2-34 0,-3-2-13 0,-2-2 12 16,-2-4-9-1,-4-2-8 1,-1-5 2-16,-4-3 14 15,-2-3 0-15,-6-2-32 0,-4-1-8 16,-7 0 5-16,-7 0 20 16,-8 2-3-16,-8 1-9 15,-9 2-1-15,-9 4-6 16,-12 2-2-16,-10 4-3 0,-6 6-3 16,-10 6 0-16,-4 5 0 15,-4 5-4-15,-4 2 0 16,1 9 2-16,-1 4-1 15,-1 8 0-15,0 3 2 16,1 8-5-16,0 5 4 0,-4 6-1 16,0 6 0-16,2 7-2 15,4 4 4-15,3 5-3 16,12 5 1-16,10 6 4 16,15 2 6-16,13 2-1 15,18 6-7-15,16 0-2 0,16 0 4 16,12 3-5-16,12 1 4 15,12 0-1-15,15 2-4 16,8 0 5-16,12 0-1 0,10 0-1 16,11-3 2-16,7-3-2 15,10-5 0 1,12-6 3-16,12-10-5 0,11-12 6 16,15-12 2-16,15-15 0 15,13-15 3-15,12-13 1 16,9-13-4-16,9-19 1 0,3-15-6 15,1-13 0 1,-4-13-1-16,-5-14 1 0,-10-10 1 16,-9-12 0-16,-11-11 1 0,-13-12 5 15,-10-13 8-15,-11-12 15 16,-17-8-9 0,-16-7 3-16,-23-3-16 0,-31-1 0 15,-32 9 2-15,-41 11 8 0,-44 16 3 16,-48 21-13-1,-49 24-3-15,-49 27 1 0,-45 29-7 16,-54 34 0-16,-46 32-5 16,-47 37-98-16,-44 32-104 15,-49 33-298-15</inkml:trace>
  <inkml:trace contextRef="#ctx0" brushRef="#br0" timeOffset="48139.25">17889 11371 859 0,'-22'-9'44'0,"-5"5"40"0,-4 5 18 0,-5 13-48 0,-3 8-19 16,-2 10-7-16,2 6-7 16,4 5-11-16,6 0-5 15,11-2-4-15,13-8 2 16,6-8-2-16,13-8-4 16,7-11-1-16,6-6 4 0,2-13 1 31,-1-7 3-31,-2-11-2 0,-3-8-1 15,-4-8 3-15,-3-8-2 0,-5-9 0 32,-3-4 0-32,-2-1-1 0,-3 4 1 15,-1 4 23-15,-2 13-7 16,0 12 22-16,0 17 60 16,0 16-16-16,-1 9-34 15,0 17-57-15,1 11-2 0,4 10 12 16,5 6-3-16,6 2 3 15,5-4 3-15,4-4-4 16,4-9-35-16,3-5-58 16,0-9-62-16,-6-9-84 15,-3-6-139-15</inkml:trace>
  <inkml:trace contextRef="#ctx0" brushRef="#br0" timeOffset="48290.257">18037 11333 1252 0,'0'0'69'16,"21"-38"-15"-16,0 15 56 16,3-2-86-16,3 0-24 15,1 5 2-15,-1-1-1 16,-2 4-73-16,-6 0-133 16,-7 0-242-16</inkml:trace>
  <inkml:trace contextRef="#ctx0" brushRef="#br0" timeOffset="48887.015">18442 11006 1108 0,'-15'-28'16'0,"3"-5"12"0,0 5 76 16,2 3-73-16,0 7 15 15,0 12-1-15,-3 8 8 16,1 18-58-16,0 10-3 16,3 11 8-16,3 2-2 0,6 2 0 15,6-6 2-15,8-6-50 16,4-13-26-16,8-10 40 15,-1-10 24 1,2-11 13-16,1-13 3 0,-4-10-3 0,-3-9 11 16,-7-7 15-1,-6-9 1-15,-8-3 24 16,-5-5-13-16,-5 8-14 16,-4 6-9-16,-1 13 2 0,2 14 38 15,0 19 11-15,4 19-52 0,3 20-25 31,1 13 7-31,6 11 2 0,11 7 3 0,5-2-46 16,8-8-20-16,5-10 9 16,2-11 20-1,-2-14 14-15,-4-13 4 16,-1-9 8-16,-7-12 8 0,-3-8 6 16,-5-8-3-16,-1-5 11 15,-5 1 25-15,-3 2-9 16,-1 6-2-16,0 7-3 0,-3 8 5 15,1 12 0-15,-5 4-24 0,4 10-15 16,-2 7-7 0,1 3-113-16,-1 2-95 0,2-5-245 15</inkml:trace>
  <inkml:trace contextRef="#ctx0" brushRef="#br0" timeOffset="49042.099">18654 10634 848 0,'0'0'187'0,"0"0"-76"0,0 0-13 0,-27-18-81 0,27 36-22 31,3 8-25-31,4 3-155 0,4 0-241 16</inkml:trace>
  <inkml:trace contextRef="#ctx0" brushRef="#br0" timeOffset="49426.755">18775 10814 754 0,'0'0'144'0,"0"0"6"16,0 0-28-16,0 0-76 0,0 0-16 15,0 0-24-15,0 0-2 16,13 9-1-16,-12-11 4 16,2-5 4-16,1-6-3 15,-2-1-5-15,3-4 0 16,2-3-2-16,0 3-1 0,2 3 2 15,1 4-4-15,0 7 2 16,2 4-2-16,0 9-6 16,-1 4 2-16,0 7 2 15,-2 3-35-15,-4 1-3 0,0 0-33 16,-4-4-73-16,-1-5 33 16,0-8 102-16,0-7 32 15,0-6 199-15,2-11-97 16,1-6-11-16,2-8-20 15,3-1-30-15,0-2-13 16,4 1-12-16,2 3-13 16,0 8-6-16,2 6-1 0,-1 11-11 15,0 5-3-15,-2 5-6 0,-1 11 0 16,-2 5 4-16,-3 4-76 16,-5 2-79-16,-2-2-194 15</inkml:trace>
  <inkml:trace contextRef="#ctx0" brushRef="#br0" timeOffset="49882.361">19600 10560 1028 0,'0'0'68'0,"17"-27"31"0,8 4-7 0,10-7-35 16,7-4-26-16,5-2-18 0,3-2-9 16,-4 3-7-1,-6 2-74-15,-9 7-63 0,-13 4-26 16,-13 7 46-16,-10 5 48 15,-14 7-86-15,-9 3 3 16,-5 3 137-16,0 6 90 0,3-1 121 16,5-1 18-16,10-3 12 15,5-1-74-15,10-2-33 16,12-1-72 0,11-3-24-16,7 1 8 0,8 0-15 15,1 2-11-15,-2 4-1 0,-3 8 3 16,-11 5-6-16,-11 6-2 15,-9 8 5 1,-6 4-6-16,-12 3-22 0,-5 1-36 16,-4-4-92-16,0-7-108 0,1-10-286 15</inkml:trace>
  <inkml:trace contextRef="#ctx0" brushRef="#br0" timeOffset="50375.229">21065 9606 981 0,'0'0'-77'0,"-45"0"-45"0,18 0 154 16,-3 0 23-16,-2 2-19 15,-2 8 34-15,3 6-7 16,2 8-29-16,5 6-7 16,8 6 23-16,8 6-19 15,8 0-19-15,10-7-9 0,10-5 1 16,6-11-2-16,8-14 0 15,2-11 0-15,2-17 1 16,-2-7 2-16,-5-9-2 0,-6-6 3 16,-7-4 57-16,-9-6 26 15,-9 2-10-15,-3-2-26 16,-9 4-26-16,-5 5-10 16,2 11 0-16,-1 12 11 0,2 16 15 15,6 11-24-15,2 17-26 16,6 16 4-16,2 11 1 15,8 6-45-15,5 1-108 16,4-7-106-16,1-11-192 0,1-13-253 16</inkml:trace>
  <inkml:trace contextRef="#ctx0" brushRef="#br0" timeOffset="50564.365">21164 9581 157 0,'7'-52'218'0,"-1"-7"-116"0,-2-7 38 15,-3 0-7-15,2 3-46 16,0 13 13-16,0 9 28 15,-2 21 35-15,0 20-31 16,-1 19-83-16,0 23-48 16,-1 16 11-16,0 15 3 0,1 13-7 15,0 3 0-15,4 0-1 16,4-6-30-16,4-11-86 16,0-13-84-16,4-17-133 15,-4-17-404-15</inkml:trace>
  <inkml:trace contextRef="#ctx0" brushRef="#br0" timeOffset="50927.07">21369 9429 1326 0,'0'0'50'0,"9"-40"53"16,2 26-28-16,7 3-63 15,3 6-8-15,2 5-7 16,-1 3 3-16,-3 12-3 15,-4 9-37-15,-8 9-25 0,-7 8-33 16,-8 4-37-16,-9 1-33 16,-2-4 80-16,0-6 90 15,5-9 107-15,4-8 58 16,8-9-54-16,8-7-53 0,14-5-16 16,10-10 30-16,10-6-37 15,5-8-22-15,3-1-8 16,-1-4-2-16,-7 3-1 15,-8 3 4-15,-9 5-4 16,-10 6 4-16,-10 5 2 16,-4 7 0-16,-13 3-2 0,-6 8-10 15,-3 6-3-15,-5 3-71 16,-1-1-87 0,1-4-181-16,4-7-614 0</inkml:trace>
  <inkml:trace contextRef="#ctx0" brushRef="#br0" timeOffset="51561.396">22415 8902 82 0,'0'0'382'0,"-10"-36"-233"16,0 12 50-16,-4-2-25 0,-3 3-48 15,-3 3-76 1,-3 10 17-1,-2 10 16-15,4 8-43 0,0 14-31 16,7 9-8-16,4 7-3 0,6 2 5 0,5-1-6 31,11-6-34-31,6-8-39 0,6-12-2 16,1-11 50-16,5-12 29 16,-4-16-1-16,0-11 3 15,-6-11 6-15,-6-8 29 16,-4-6 29-16,-9-5 6 15,-1-2-22-15,-7 5-12 16,-3 9-7-16,-1 11-10 0,1 14 9 16,1 19 37-16,4 16-41 15,4 22-33-15,1 15 0 16,11 13 7-16,4 7-7 16,7 2-73-16,2-6-3 15,2-12 20-15,2-12 45 0,-2-13 17 16,-4-13 0-16,-2-8-1 15,-3-10 22-15,-3-8 28 16,-3-5 1-16,-1-3-5 16,-4 2 2-16,-1 1-9 0,-2 8-21 15,-2 5-8-15,-1 9-3 16,0 2-5-16,0 7-17 16,0 5-97-16,-2 0-105 15,-1-3-144-15</inkml:trace>
  <inkml:trace contextRef="#ctx0" brushRef="#br0" timeOffset="51704.245">22575 8477 830 0,'-10'-37'150'0,"4"7"92"0,3 11-89 16,3 13-83-16,7 9-60 0,6 14-28 15,6 11-25-15,4 9-130 16,5 6-155-16</inkml:trace>
  <inkml:trace contextRef="#ctx0" brushRef="#br0" timeOffset="51889.372">22820 8682 1127 0,'-18'-51'88'16,"-2"-14"63"-16,3-7-64 15,3-4-79-15,6 3-6 16,4 10 0-16,4 12-2 15,4 20 0-15,8 16-2 16,3 16-13-16,0 19 6 0,0 10-76 16,-3 10-108-16,-4 7-145 15</inkml:trace>
  <inkml:trace contextRef="#ctx0" brushRef="#br0" timeOffset="52036.515">22766 8545 974 0,'0'0'12'16,"14"-46"31"-16,5 21 26 0,8 4-63 16,7 2-5-1,4 7-4-15,2 6-90 16,-1 6-57-16,-5 5-204 0</inkml:trace>
  <inkml:trace contextRef="#ctx0" brushRef="#br0" timeOffset="52224.268">23037 8487 356 0,'-17'-33'634'0,"-1"-7"-521"16,2-11 51-16,2-7-111 15,6-3-40-15,2 1-6 0,5 7-5 16,2 7-1-16,8 12 4 16,4 16 4-1,3 14-8-15,1 8-5 0,0 19-17 16,-3 9-88-16,-8 14-79 15,-6 5-219-15</inkml:trace>
  <inkml:trace contextRef="#ctx0" brushRef="#br0" timeOffset="52654.754">22950 8425 1061 0,'0'0'-1'16,"49"-44"43"-16,-17 20 42 0,5 0-63 0,0 0-14 15,1-3-6-15,-4 0 1 16,-6 1 1 0,-6 3-3-16,-8 2 1 0,-9 3 1 15,-5 4 0-15,-11 6 0 16,-5 5-2 0,-4 3-2-16,-1 10 4 0,0 4 2 0,4 5 5 15,3 4 6 1,8 0-5-16,3-1-8 15,6-2 0-15,9-3-3 0,6-3 4 32,2-6-39-32,2-3-73 0,0-5-75 15,-2-2-59-15,-5-8 6 16,-3-6 222-16,-5-5 46 16,-1-6 159-16,-4-3 10 15,0-1-64-15,-1 0-24 0,2 4-26 16,2 4-1-16,3 5-8 15,0 8-14-15,5 6-35 16,1 4-17-16,3 6-12 16,-3 8-2-16,-3 7 5 0,-4 8-3 15,-5 4-86-15,-2 3-71 16,-6-6-128-16,-1-4-382 16</inkml:trace>
  <inkml:trace contextRef="#ctx0" brushRef="#br0" timeOffset="53106.685">23354 8282 443 0,'0'0'210'0,"5"-35"-84"16,4 6 38-16,2-3-83 15,4-5-14-15,1-3-17 16,1 0-30-16,-1 1-12 16,-2 4-5-16,0 5-2 0,-9 9 4 15,-3 8 30-15,-4 12 29 16,-8 5-31-16,-3 11-35 16,-3 7-1-16,3 2 5 15,3 1-1-15,5-4-2 0,5-3 2 16,10-6-13-16,4-6-3 15,4-6-3-15,2-3 5 16,1-8 10-16,-3-4 1 16,0-3-1-16,-3-1 4 15,-4 3 0-15,-4 0 3 0,0 4 47 16,-4 4 4-16,-1 4-5 16,-1 4-3-16,-1 7-56 15,2 3 4-15,0 3 6 16,1-1-7-16,1 0-78 0,1-3 11 15,0-5 55-15,-1-4 18 16,2-6 9-16,-2-4 1 16,2-4 23-16,-2-3 14 15,3 2-2-15,0-3-12 0,2 4-16 16,-1 3-10-16,3 1-3 16,0 6-5-16,1 4-2 15,2 1 2-15,-1 6-15 16,0 2-93-16,0 0-37 15,-1-4-111-15,-2-2-143 16,-5-3-62-16</inkml:trace>
  <inkml:trace contextRef="#ctx0" brushRef="#br0" timeOffset="53230.224">23771 7914 40 0,'1'-18'276'0,"-1"-5"14"0,-3-5-45 16,-3-4-81-16,-1-1-49 0,1 0-49 0,0 2-32 16,3 6 4-1,1 9 35-15,2 9-42 16,0 8-26-16,0 10-20 15,0 7-35-15,-4 4-149 16,-2 5-294-16</inkml:trace>
  <inkml:trace contextRef="#ctx0" brushRef="#br0" timeOffset="53370.333">23740 7849 515 0,'0'0'509'0,"39"-40"-328"15,-14 19-29-15,2 0-100 16,-1 5-27-16,-3 2-20 15,-5 4-5 1,-7 5-45-16,-8 2-97 16,-8 3-217-16</inkml:trace>
  <inkml:trace contextRef="#ctx0" brushRef="#br0" timeOffset="53858.769">23265 8975 1274 0,'-28'-25'-5'0,"-6"5"19"0,3 13 78 16,2 7-49-16,2 17-39 16,3 10-7-16,4 7 1 15,6 4 4-15,10-2-4 16,5-3-3-16,13-10-19 15,9-9-34-15,6-11 36 0,4-7 19 16,1-12 1-16,-2-7 5 16,-5-5-1-16,-9-1 37 15,-5 0 37-15,-10 4-13 16,-3 5-14-16,-3 7 9 16,-2 8-23-16,-3 5-23 0,4 7-11 15,1 7-9-15,3 6 6 16,4 2-48-16,6 1-56 15,3-2-75-15,1-6-131 16,-1-8-251-16</inkml:trace>
  <inkml:trace contextRef="#ctx0" brushRef="#br0" timeOffset="54130.257">23369 8971 753 0,'0'0'139'16,"1"-41"54"-16,0 29-55 0,0 4-88 15,1 8 12-15,1 6-48 16,1 5-19-16,2 5 7 15,1 1-1-15,1 1-3 16,-1-4 5-16,-2-2-7 0,0-7 1 16,-3-3 5-16,0-5 1 15,-1-7 35-15,0-6 17 16,3-2-15-16,-3-3-17 16,3 1-11-16,2 2-12 0,1 1 1 15,3 4 0-15,4 5-4 16,0 3-1-16,3 5-13 15,0 3-62-15,2 6-22 16,0 2-56-16,-4 0-94 16,-2-1-194-16</inkml:trace>
  <inkml:trace contextRef="#ctx0" brushRef="#br0" timeOffset="55001.484">23627 8875 33 0,'0'0'694'0,"0"-53"-597"15,-2 22 63-15,-2 0-109 0,-1 2-30 16,-2 6-11-16,-2 7 66 15,1 10-11-15,-1 6-14 16,1 9-39-16,2 5-7 16,4 5 1-16,2 1 2 15,5 3-4-15,8-3-4 0,4 3 5 16,3-1-5-16,1 2-27 16,1 3-3-16,-2 2 9 15,-3 4 4-15,-4 4 12 16,-5 1-1-16,-5-2-12 15,-3 0 0-15,-7-2 1 0,-7-7 6 16,1-7 10-16,-1-8 0 16,1-7 37-16,2-5 41 15,2-10-37-15,3-8-24 0,3-4-13 16,3-7-2 0,0-6-1-16,7-6-1 0,2-4 1 15,3-6 0-15,1-5-1 16,1-4 0-1,-3-1 2-15,-4 0-3 16,-5-1 2-16,-3 0 2 0,-7 6 3 0,-4 8 4 16,-1 7 6-1,0 11 43-15,0 12 44 16,3 14-56-16,2 10-30 16,3 15-17-16,3 10-5 0,2 12 6 15,6 9 2 1,5 5-12-16,7 0-116 15,2-3-97-15,4-7-32 16,2-11 126-16,0-13 83 16,0-12 46-16,-1-11 12 0,-2-10 68 15,-1-11 7-15,-2-7-32 16,-5-5-31-16,-3-7-6 16,-5-3 12-16,-4 2 0 15,-3 3-8-15,-5 8-5 0,-2 6 56 16,-3 14 32-16,-1 10-48 15,-2 13-54-15,2 10-5 16,-1 10 0-16,4 5 1 16,4 0 3-16,4-2-4 15,10-7-13-15,8-8-21 0,5-10 28 16,5-11 8-16,1-9-1 16,1-10 1-16,-4-7 2 15,-5-5-1-15,-5-4 0 16,-7-2 3-16,-6 0 46 15,-3 5 12-15,-3 2-15 0,-3 9-3 16,0 8 15-16,2 10-5 16,4 7-32-16,2 11-29 15,7 7 4-15,6 3 1 16,0 1 4-16,4 2-2 0,-1-2 0 16,-4-2 2-16,-7 0-1 15,-7 1-1-15,-10-2 1 16,-10 1-13-16,-5-1-24 15,-2-4-26-15,-1-2-5 0,4-5-27 16,5-6-37-16,6-6-35 16,5-2-130-1</inkml:trace>
  <inkml:trace contextRef="#ctx0" brushRef="#br0" timeOffset="61969.941">18358 12364 37 0,'1'1'1'0,"1"1"1"16,0-1-2-16,-1 2-1 0,-1-2-18 15,1 2-1-15</inkml:trace>
  <inkml:trace contextRef="#ctx0" brushRef="#br0" timeOffset="62048.946">18358 12364 37 0,'0'0'80'0,"0"0"-15"15,0 0-53-15,0 0-15 16,0 0-5-16,7 21-58 16,-7-20-19-16</inkml:trace>
  <inkml:trace contextRef="#ctx0" brushRef="#br0" timeOffset="62113.754">18365 12386 38 0,'0'0'43'15,"0"0"-26"-15,0 0-13 16,0 0-28-16,0 0-30 16</inkml:trace>
  <inkml:trace contextRef="#ctx0" brushRef="#br0" timeOffset="62656.465">18365 12386 88 0,'10'2'40'16,"-10"-3"-36"-16,0-1 28 15,0 0-1-15,0-1-1 0,0 1 16 16,0-3 1 0,0 2 8-16,0-1-17 0,0 0-19 15,0 0-3-15,0-2 8 16,0 1 8-16,0-5 22 0,0 1 2 16,0-2 23-16,1 0 11 15,0-1-23-15,0-1-27 16,0 3-2-16,-1 1-18 15,0 1-13-15,0 1 1 16,-1 1 10 0,-2 3 10-16,0-2 12 0,-2 2 4 15,2 0 5-15,-2 2-9 16,1 1-3-16,0 6-18 16,1 8-13-16,-1 6-5 0,3 8 2 15,1 8 4-15,0 5 9 0,4 5 3 16,6 1-5-1,5-4-9-15,3-5-2 0,3-10 2 16,5-8-4-16,-2-13 1 16,2-9 2-1,-1-14-3-15,-4-9 7 0,-4-9 1 0,-6-7 38 16,-7-5 1 0,-4-2 10-16,-13-3 6 0,-7 2-13 15,-6 2-24 1,-5 6-17-16,0 7-6 0,0 10-6 15,5 11 6-15,4 13-1 0,5 5-4 32,6 16-7-32,5 6 3 0,6 4-54 15,0 3-80-15,6-3-105 16,3-8-143-16</inkml:trace>
  <inkml:trace contextRef="#ctx0" brushRef="#br0" timeOffset="64238.991">19551 11743 877 0,'0'-10'64'0,"-1"-7"78"0,1-3-11 0,1-5-77 0,5-4-9 16,-1-4-5-16,3-2-12 15,-4-1-11-15,0 5 1 16,-2 4 8-16,0 6 22 16,-2 7-3-16,0 7 3 15,0 7-4-15,0 11-29 0,2 9-25 16,6 9 8-16,0 7 0 16,6 5 5-16,4-1-4 15,1-1 0-15,4-5 3 16,0-6-67-16,1-5-43 15,-1-3-65-15,-6-4-47 0,-3-5-76 16,-7-3-221-16</inkml:trace>
  <inkml:trace contextRef="#ctx0" brushRef="#br0" timeOffset="64461.954">19652 11922 995 0,'0'0'166'15,"0"0"-64"-15,0 0-5 0,35-40-53 0,-8 18-6 16,3-5-11 0,4-2-8-16,0 2 1 0,-3 1-5 15,-6 2 2-15,-6 7-11 16,-6 5-3 0,-6 5 0-16,-7 6 0 0,-4 4-1 0,-6 8-45 15,-3 3-104 1,-6 5-109-16,-2-2-365 0</inkml:trace>
  <inkml:trace contextRef="#ctx0" brushRef="#br0" timeOffset="65460.739">20557 11115 657 0,'0'0'50'0,"-4"-55"59"0,2 29-8 0,2 1-11 0,-2 6-5 0,0 6-3 0,0 7-7 15,-3 6-21-15,0 13-31 16,0 10-24-1,-1 9-2-15,1 13 6 16,2 7 1-16,1 4 2 0,3-1-1 16,7-6-2-16,8-7-2 0,4-11 3 15,6-13-3-15,5-11 2 16,1-8 1-16,1-13-2 16,-2-9 0-16,-3-10 3 0,-5-5-5 15,-7-6 3 1,-6-5 3-16,-10-5-5 0,-4 0 9 15,-12 2 0-15,-6 4-4 16,-5 7-3-16,-1 12 2 16,-3 13 34-16,0 16-2 15,0 13-29-15,4 16-9 16,1 9 2-16,4 5-2 0,8 2 0 16,6-3 3-16,8-7-4 15,7-9 1-15,8-8 0 0,8-9 2 16,5-9 6-16,2-7-2 15,2-9 4-15,1-6 3 16,-4-1 0 0,-5 0 13-16,-5 1 14 0,-9 4-18 15,-5 5-4-15,-5 5 2 16,-8 6-9-16,-4 2-7 16,-2 10-10-16,0 5-21 0,0 5-86 15,0 3-86 1,0-1-137-16,2-1-513 15</inkml:trace>
  <inkml:trace contextRef="#ctx0" brushRef="#br0" timeOffset="66365.981">21769 10372 737 0,'-3'-23'86'0,"1"-4"35"0,2-1-9 0,5 2-23 0,4 0-11 15,2 2-12-15,2 6-19 16,1 3-23-16,3 7-9 16,0 7-14-16,-3 3-1 15,0 12 0-15,0 7-2 16,-7 8 3-16,-2 7-10 16,-5 3-41-16,-4 6 0 0,-4-1 10 15,-4-1 18-15,0-6 22 16,1-6-1-16,5-6 0 15,5-8 13-15,1-6 5 16,7-8-4-16,9-3 17 0,6-8 36 16,7-9-14-16,2-6-12 15,2-4-5-15,-3-2 13 16,-4 3 5-16,-6 3-3 16,-6 4-4-16,-7 6-16 0,-4 6 5 15,-3 4-6-15,-3 3-21 16,-4 3-9-16,-1 6-2 15,-1 2-28-15,2 3-77 16,0-3-93-16,1-4-206 16</inkml:trace>
  <inkml:trace contextRef="#ctx0" brushRef="#br0" timeOffset="66857.615">22488 9876 742 0,'0'0'79'0,"0"0"84"0,-23-33 46 16,21 20-76-16,2 0-33 0,8-3-35 0,3-1-17 31,7 0-13-31,2 2-19 0,3 7-6 0,-2 6-6 31,0 6-5-31,-5 11 1 0,-5 11-2 16,-4 9 2-16,-5 3 3 16,-2 1-12-16,-4-1-6 15,-2-4 13-15,1-7 0 16,1-7 5-16,4-5-4 0,0-4-2 16,7-5 8-16,7-5 0 15,3-1 2-15,3-8 2 16,3-2-5-16,2-5-4 15,-4 0-56-15,0-4-67 0,-3-1-49 16,-3-3-67-16,-3-1-134 16</inkml:trace>
  <inkml:trace contextRef="#ctx0" brushRef="#br0" timeOffset="67474.206">22806 9696 808 0,'0'0'57'16,"0"0"69"-16,-1-28-32 0,6 16-56 15,1 1 4-15,1-1 2 16,-3 3-6-16,1 3 1 15,-3 5 11-15,0 1-22 16,-2 8-27-16,0 4 3 0,0 4-2 16,-1 4 1-16,0 3 2 15,0 2-3-15,1 4-2 16,0-2 3-16,5 1-2 16,4-5 1-16,4-3 1 15,4-8-2 1,3-8 3-16,0-4-1 0,1-8 0 0,-1-7 2 15,-4-6 1-15,-2-2 4 16,-5-4 20-16,-4-2-4 0,-5-3 3 16,-1-4 8-1,-8 1-24-15,-5 2-9 0,-1 5-1 16,-2 4-4 0,0 9 3-16,-1 10 3 0,2 8-6 15,-1 12 0-15,1 8-3 16,1 7 2-16,3 1 3 0,4-3-2 15,8-2-1-15,4-8 0 16,11-9-5-16,8-9 4 16,7-7 5-16,2-9-1 15,1-4 2-15,-2-3-2 0,-6-2 0 16,-6 4 4 0,-6 3-2-16,-6 6-2 0,-5 4 2 15,-4 8-2 1,-8 8-22-16,-8 7-175 0,-6 7-147 15,-6 5-637-15</inkml:trace>
  <inkml:trace contextRef="#ctx0" brushRef="#br0" timeOffset="67763.932">22423 11088 1006 0,'0'0'7'0,"0"0"66"0,0 0 64 0,6-28-114 15,9 7-9 1,6-5 10-16,8-4-18 0,6-5-2 16,10-3-8-16,5-3-94 15,7-4-116-15,4-2-272 16</inkml:trace>
  <inkml:trace contextRef="#ctx0" brushRef="#br0" timeOffset="67951.427">23264 10400 1160 0,'0'0'69'0,"17"-35"66"16,-3 20-66-16,0-1-17 15,1 3-2-15,1 1-24 0,-3 2-6 16,-2 3-13-16,-4 1-2 16,-3 4-1-16,-1 2-3 15,-3 0-5-15,-2 4-145 16,-9 1-147-16,-10-1-583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5:5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13631 4309 584 0,'-3'-10'28'0,"2"5"61"0,0 1 2 0,1 4-21 0,0 0-30 16,0 9-41-16,0 3 1 15,-2 4 2-15,1 2 5 16,-1 0 0-16,2 2-2 16,0-2 0-16,-2-1-2 0,1-1-1 15,1-2 0-15,-1-3-1 16,1-2 2-16,0-3-2 15,0-3 0-15,0-3 2 16,0-2 17-16,2-3 79 0,3-1-83 16,2-2-7-16,1 0-3 15,2 0 3-15,1 2-6 16,4 1-1-16,3 0 0 16,3 2-1-16,3-1 1 0,0 1-3 15,4 2 1-15,-1 0 1 16,1 1-2-16,-1 0 1 15,-1 2 1-15,0 2-1 16,2-1-1-16,0 0 1 0,2 0 1 16,-2-2-1-16,3-1 0 15,-1 0 1-15,-4-3-2 16,1 1 3-16,-3 0-1 16,-3-1-2-16,-2 2 2 15,-2 0-3-15,-2 1 4 0,-1-3-2 16,0 1-2-1,-4-1 7-15,2 1-4 0,-3-1 1 16,-2-1 4 0,1 1 8-16,0 0 16 0,-4-1 0 15,2 1-8-15,-1-2-6 0,-2 0-3 16,0 0 1-16,0-3 1 16,0 0 2-16,0-4 4 15,-1-1 1-15,0-2-7 0,1-1-1 16,-1 1-2-1,-1 3 9-15,1 0 8 16,-2 3-2-16,0 1-6 0,0 1-4 16,0 0-7-16,0 2-6 15,0 2-1 1,0 1 0-16,0 2-5 0,0 0 2 0,-2 0-4 16,-1 7-3-16,-1 1-53 15,-1 1-83 1,-3-1-50-16,-1-2-187 0</inkml:trace>
  <inkml:trace contextRef="#ctx0" brushRef="#br0" timeOffset="2006.779">14414 3567 569 0,'0'0'94'0,"0"0"28"0,-21-27-20 0,15 25-4 16,3 3-29-16,1 11-27 15,-1 12-34-15,3 14-6 16,0 15 32-16,0 13 3 0,0 10-24 16,1 7-6-16,3-1 2 15,1-6-90-15,-2-8-85 16,-2-11-116-16,-1-15-217 15</inkml:trace>
  <inkml:trace contextRef="#ctx0" brushRef="#br0" timeOffset="2379.136">13760 3575 493 0,'0'0'154'15,"0"0"-113"-15,0 0 77 16,-15-34-23-16,32 21-50 0,8-2-7 31,10-3 10-31,7-1 1 0,8-1-17 16,4 0-20-16,-1 2-7 0,0 2-2 16,-5 3-1-1,-8 6 1-15,-8 6-66 0,-13 1-90 0,-15 8-106 31,-10 5-303-31</inkml:trace>
  <inkml:trace contextRef="#ctx0" brushRef="#br0" timeOffset="2669.225">13648 3504 756 0,'0'0'33'0,"0"0"-37"16,-10 45-5-16,4 4 16 15,1 18 27-15,-4 25 10 16,3 19-14-16,1 16-16 0,5 1-3 16,0-10-5-16,3-14-39 15,4-25 20-15,2-21 12 16,-2-23 14-16,-1-12 22 15,-4-10 8-15,2-8-26 0,-4-5-11 16,0-2 4-16,-5-13-52 16,-6-9-310-16</inkml:trace>
  <inkml:trace contextRef="#ctx0" brushRef="#br0" timeOffset="8254.008">12133 4315 594 0,'0'0'0'0,"0"0"7"0,-33 1 8 16,30 5 3-16,3 2 6 15,10 0 19-15,11 0 64 16,10-1 3-16,14 0-10 15,14-2-21-15,12-3-32 16,9-1-27-16,7-1-6 0,4 1-6 16,3-1-3-16,-2 0 0 15,-2 0-4-15,-7 0 2 16,-6 0 0-16,-14-1-1 16,-11-1-1-16,-15 2-1 0,-12-1-18 15,-11-1 1-15,-8 1 1 16,-9-3-68-16,-11-4-121 15</inkml:trace>
  <inkml:trace contextRef="#ctx0" brushRef="#br0" timeOffset="16314.661">11542 3453 531 0,'-31'-41'236'0,"-8"0"-186"0,-5 7-37 0,-4 5-9 0,-4 7-9 16,-3 4 14-16,-4 7-9 16,-1 6-1-16,-1 5 3 0,-1 3 1 15,5 8 0-15,-2 8-5 16,3 7 1-16,-3 10 1 15,1 9-5-15,0 9 3 16,5 8 0-16,2 9 1 0,9 3 0 16,7 2 2-16,13 3 8 15,10 2-1-15,12 3 0 16,9 1 1-16,14 2-5 16,16 0 2-16,13-2-1 15,11-4-4-15,13-9 2 0,11-10 0 16,6-13-6-16,2-14-14 15,3-12 4-15,-2-16 5 16,-2-12 7-16,-5-19 1 16,-3-14 9-16,-11-15 55 0,-8-17 41 15,-9-17-2-15,-10-12-12 16,-14-11-9-16,-12-11-9 16,-16-6-34-16,-15-2-20 15,-21-3-8-15,-20 8-8 16,-23 7-6-16,-22 16-25 0,-27 20-4 15,-27 27 11-15,-33 31-1 16,-35 31 9-16,-40 43-65 16,-41 38-54-16,-44 45-67 15,-44 43-84-15,-40 46-181 0</inkml:trace>
  <inkml:trace contextRef="#ctx0" brushRef="#br0" timeOffset="24442.612">12677 4727 614 0,'0'-34'81'0,"-5"3"34"0,0 1-32 15,-3 7-15-15,-3 7 30 16,0 9 17-16,-2 7-60 16,-4 15-23-16,0 10-19 0,2 12-9 15,0 8-2-15,2 5-2 16,4 1 2-16,7-8-1 16,2-9-20-16,9-12 6 0,5-14 9 15,3-9 3-15,4-14 5 16,0-8 1-16,-1-7-2 15,1-3 2-15,-4-2 6 16,-4 4 8-16,-3 6 6 0,-3 5 7 16,-3 7 3-16,-1 11 11 15,-3 4-13-15,0 13-31 16,0 7 1-16,0 7 0 16,0 1 0-16,1 1 0 0,6-1-4 15,1-8 2-15,6-5-1 16,1-5 1-1,0-5 1-15,5-4 0 16,-2-3-2-16,1-1-4 16,-2-5-56-16,2-1-48 0,0 0-48 15,-2 3-107-15,-4 1-148 16</inkml:trace>
  <inkml:trace contextRef="#ctx0" brushRef="#br0" timeOffset="24682.185">13042 4948 981 0,'0'0'138'0,"0"0"-75"0,-35 2 87 15,25-2-61-15,2-4-35 16,1-1 0-16,6 0-38 0,1-1-12 16,5 0-7-16,3 3-2 15,-1 3 3-15,2 0-2 16,-2 7-2-16,-3 6 4 15,-4 2-1-15,0 4-3 0,-4 3-29 16,-4 1-20 0,-1-1-53-16,3-3-49 0,1-5-87 15,3-8-77-15,2-6-74 16</inkml:trace>
  <inkml:trace contextRef="#ctx0" brushRef="#br0" timeOffset="24854.871">13065 4611 656 0,'3'-30'167'0,"-3"13"31"0,1 14-11 16,-1 8-97-16,0 10-73 15,3 8 5-15,1 4-14 16,3 1 1-16,3 1-87 16,1-6-115-16,3-6-127 0,-1-7-430 15</inkml:trace>
  <inkml:trace contextRef="#ctx0" brushRef="#br0" timeOffset="25082.394">13196 4609 645 0,'0'-28'87'16,"-1"3"-6"-16,-2 6 69 0,1 7-8 15,-2 10-9-15,-2 9-21 16,-2 12-103 0,-2 9-2-16,-2 6 22 0,0 4-8 15,5-1-12-15,3-6-5 16,4-7-2-16,7-11 1 0,9-10 7 15,6-6 4-15,2-9 7 16,5-5-1-16,-2-5-9 16,0-1-6-16,-3-2-2 15,-6 3-2-15,-6 2 5 16,-5 5-47-16,-7 5-73 0,-11 5-200 16</inkml:trace>
  <inkml:trace contextRef="#ctx0" brushRef="#br0" timeOffset="30600.219">20882 9298 1027 0,'0'0'8'0,"44"-2"-20"0,3 1 4 0,21 1 11 31,22 0-1-31,22-2-8 16,17-3 7-16,20-2 4 0,18-4-2 16,10-5 0-16,9-4-29 15,7 1-14-15,-3-4 11 16,2 3 24-16,2-1 11 16,-3 5-7-16,-2 2 2 15,-5 3 2-15,-11 1-181 0</inkml:trace>
  <inkml:trace contextRef="#ctx0" brushRef="#br0" timeOffset="34236.768">20941 7379 479 0,'0'0'150'0,"-35"0"-147"0,23-3-2 0,4 1-1 15,3 2 0-15,0-1 12 16,2 1 40-16,1 0-4 15,2 4-21-15,0 1-19 16,0 2-1-16,2-1 3 16,9 1 6-16,8 0 11 0,13-2 27 15,12-4 29-15,17-1-1 16,19-1-15 0,13-4-22-16,11 0-25 0,1 1-13 15,0 1-1-15,-4 1-2 16,-8-1-3-16,-8 0 0 0,-9 0 4 15,-10-3-3-15,-8 0 2 16,-13 1 2-16,-11-1 0 16,-11 2 5-16,-9 1 5 15,-6 1 22-15,-6 0 18 0,-2-1 4 16,-9 3-36-16,-5 0-23 16,-7 0-5-16,-11 0-138 15,-8 0-222-15</inkml:trace>
  <inkml:trace contextRef="#ctx0" brushRef="#br0" timeOffset="48468.714">22495 7373 1083 0,'0'0'-22'0,"0"0"10"0,38 3-19 0,-5-5 32 0,12-3 1 0,8 1-4 0,8-3-37 16,0-2-194 0,0 1-416-16</inkml:trace>
  <inkml:trace contextRef="#ctx0" brushRef="#br0" timeOffset="49175.217">23883 7484 587 0,'0'0'170'0,"0"0"-163"0,0 0-2 0,0 0-11 16,0 0 70-16,56 22 12 15,-7-15 5-15,15 1-11 0,16-4-9 16,14 0-18-16,9-3-19 16,6 1-13-16,-2-2-6 15,-5 0-1-15,-13 0-3 16,-12 0 3-16,-15 0-4 0,-17-2 1 16,-14 2 1-16,-12-1-2 15,-11 1 0-15,-7 0 2 16,-5 0 6-16,-11 0 1 15,-5 0-8-15,-7 0-3 0,-3 3 4 16,-3 1-29 0,3 2-40-16,0-2-114 15,1-4-176-15</inkml:trace>
  <inkml:trace contextRef="#ctx0" brushRef="#br0" timeOffset="59944.79">7357 5240 626 0,'0'0'-9'0,"-25"-41"35"0,11 13 30 15,0-4 2-15,-2-3 13 0,-2-4-15 16,-6-1-34-16,-4-3-13 16,-9-1-4-16,-9-2-5 15,-12 1 1-15,-9 1 1 16,-15 0-3-16,-15 3 1 0,-12 3 2 15,-12 5-2-15,-14 2 2 16,-12 4-1-16,-13 6 2 16,-12 8-2-16,-11 4 0 15,-9 9-3-15,-5 5 3 16,-5 10 2-16,-4 4 0 0,0 7 7 16,-2 5 0-16,5 4-1 15,1 8-3-15,6 5-9 16,7 3 3-1,6 8 4-15,9 4-8 0,9 3 7 16,8 5-1-16,13 2-2 16,12 6 4-16,14 0 3 15,16-1 3-15,17-2 3 16,18-3 4-16,18 0-6 16,17-4-7-16,20-3 0 0,12 3-9 0,20-1 1 15,16-2 0 1,17 2 2-1,18-1 3-15,17 1-1 0,17-4 2 16,15-1 0-16,14-3 0 0,16-3 4 16,12-4 1-16,10-5-1 15,15-10 1-15,9-5-1 0,10-8 3 16,10-10 5 0,10-8-1-16,5-6-9 15,3-3 4-15,-4-8-5 16,1-8 1-16,-7-5-3 15,-8-5-21-15,-10-8 8 16,-11-6 10-16,-12-7 0 16,-12-7 5-16,-13-7-2 15,-16-6 4-15,-13-11 35 0,-14-9 17 16,-15-8-6-16,-18-9 0 16,-15-8-14-16,-19-10-15 15,-16-4-7-15,-16-4-10 16,-19-1 1-16,-21 3-3 0,-25 11-1 15,-21 17 1-15,-26 20-2 16,-26 22-1-16,-24 28-1 16,-25 31 0-16,-20 30-4 15,-16 37 5-15,-7 33-14 16,6 24-123-16,12 17-80 0,21 4-168 16</inkml:trace>
  <inkml:trace contextRef="#ctx0" brushRef="#br0" timeOffset="60945.927">11594 6084 842 0,'-173'-20'7'0,"-20"5"-18"0,-18 10 5 16,-16 7 7-16,-14 12 21 0,-11 9 49 0,-1 8-8 16,-2 9-6-16,-1 6-32 15,6 7-11 1,9 6-10-16,9 9-3 0,9 4 0 16,14 4-2-16,14 7 1 15,17 0-1-15,19 2 1 16,18 1 0-16,24 2 4 0,22-4-2 15,26-3 12 1,22-1-8-16,28-5-4 0,21-4 0 16,28-5-7-1,27-3 8-15,25-2 10 16,26-3 7-16,28-4 4 0,24-3-8 0,25-4-9 0,18-7-1 16,20-10-6-1,15-11 5 1,16-9 3-16,11-10-12 15,8-13 7-15,8-11-3 16,6-12 3-16,0-12-5 16,-5-11 8-16,-9-10-7 0,-8-11 7 15,-12-7-1-15,-18-9 58 16,-17-7-8-16,-21-4-7 16,-22-7-10-16,-27-5-11 15,-30-6-15-15,-28 1-8 0,-34-2 1 16,-37 4 1-16,-38 8-38 15,-48 10-12-15,-43 20 4 16,-51 22 13-16,-44 30 9 16,-50 29 12-16,-41 29-1 15,-35 40 7-15,-28 36-17 0,-19 34-63 16,-8 23-61 0,4 23-179-16</inkml:trace>
  <inkml:trace contextRef="#ctx0" brushRef="#br0" timeOffset="62390.45">19938 8429 888 0,'-45'-41'5'0,"-8"-2"-6"15,-11 0 3-15,-11 0-3 0,-14 2 3 16,-18 1 4-16,-19 2-4 16,-17 3 0-16,-19 4-3 15,-24 3 2-15,-18 8 5 16,-21 4 9-16,-17 6 24 16,-18 7 22-16,-11 3-13 15,-9 10-1-15,-2 8-18 0,4 7-1 16,10 9-12-16,8 7-12 15,12 7-2-15,13 7 1 16,14 6-3-16,17 7-7 16,9 4-32-16,15 6 21 0,18 7 8 15,20 3 6-15,20 3 4 16,22 2-2-16,24 3 3 16,23 1-5-16,25-1-1 0,23 1 5 15,13 1-3 1,27-4 17-16,19 2 0 15,21-4 6-15,23-2 16 0,18-3 6 16,24-8 3-16,23-5-12 16,18-8-17-1,22-12-6-15,15-11-2 16,19-11-5-16,15-10 3 16,14-12 2-16,13-12 1 0,11-13-5 15,6-12 4-15,0-10-13 0,2-13 11 16,-2-10-7-1,-9-10 4-15,-13-9-3 0,-10-11 3 0,-17-8-4 16,-20-8 6-16,-23-7-7 16,-25-3 9-1,-27-6-3-15,-32 5-16 0,-38 2 17 0,-39 9 0 16,-40 8-4-16,-42 13 4 16,-52 11-5-16,-50 10-6 15,-50 13 4-15,-54 11-15 16,-48 9-101-16,-53 8-115 0,-41 8-227 15</inkml:trace>
  <inkml:trace contextRef="#ctx0" brushRef="#br0" timeOffset="63474.426">6739 5240 934 0,'0'0'59'0,"0"0"-33"0,27-48 7 0,-8 20 36 16,3-8-42-16,1-1-23 16,1-2-4-16,-2 3 3 15,-4 4-2-15,-3 6 0 16,-5 6 1-16,-3 6-3 16,-5 4 2-16,-2 5-15 0,-2 5-51 15,-6 0-145-15,-4 5-349 16</inkml:trace>
  <inkml:trace contextRef="#ctx0" brushRef="#br0" timeOffset="63696.55">6822 4921 598 0,'0'0'450'16,"0"0"-321"-16,0 0-39 16,0 0-25-16,17-32-11 15,-2 21-20-15,4 2-6 0,1 4-16 16,-1 5-6-1,-2 6-6-15,-5 13-1 0,-7 7 6 16,-5 8 3-16,-4 7 0 16,-7 6-3-16,-6 3-35 0,-1 2-33 15,-4 0-74-15,2-3-99 16,-2-3-345-16</inkml:trace>
  <inkml:trace contextRef="#ctx0" brushRef="#br0" timeOffset="73577.925">7484 5616 937 0,'0'0'-3'0,"0"0"-15"0,0 0 9 0,0 0 6 0,22 27 2 0,-14-27 25 16,6 0 39-16,0-8 20 16,3-3 2-16,4-5-12 15,0-5-23-15,2-4-14 0,-1-5-12 16,1-2-6-16,-4-2 0 15,0 1-7 1,-2 2-6-16,-2 5-2 0,-2 7-2 16,-1 8-1-16,0 9-1 15,-4 2-127-15,-2 12-111 16,-3 3-244-16</inkml:trace>
  <inkml:trace contextRef="#ctx0" brushRef="#br0" timeOffset="74111.956">9631 6497 817 0,'0'0'5'0,"0"0"-11"0,12 30 46 16,-3-20 21-16,2-5 1 16,3-5 7-16,6-10 13 0,0-9 12 15,2-7-25-15,3-6-25 16,1-4-25-16,2-2-16 16,-4 2 0-16,0 2-1 15,-3 2-114-15,-7 2-208 16</inkml:trace>
  <inkml:trace contextRef="#ctx0" brushRef="#br0" timeOffset="75012.583">19944 9096 897 0,'0'0'-1'0,"0"0"-29"0,0 0 27 0,8 34 4 16,-4-14 27-16,-1 2 10 0,3-1-10 15,1-2-7-15,3-5 18 16,4-6 17-16,4-7 26 15,6-4 3-15,8-10-16 16,6-4-34-16,3-6-19 16,3 0-8-16,0-2-4 15,-3 1-3-15,-6 2 3 0,-8 4-4 16,-6 3 2-16,-7 5 0 16,-7 4-1-16,-4 3 3 15,-5 3 5-15,-8 7-9 16,-5 7-22-16,-6 4-61 0,-3 4-60 15,-7 0-126-15,-5 0-375 16</inkml:trace>
  <inkml:trace contextRef="#ctx0" brushRef="#br0" timeOffset="77161.743">24412 7689 653 0,'0'0'31'0,"0"0"-9"0,40-5-6 15,-20 15 34-15,4 8-10 0,3 9-9 16,0 11-11-16,1 11-7 15,-2 9-9-15,-1 8 2 16,-4 9 1-16,-5 8-6 0,-4 13 3 16,-10 7-1-1,-2 6 1-15,-11 7 4 0,-7 9-5 16,-7 2-1-16,-13-4 34 16,-11 2 62-1,-16 2-19-15,-13 6-7 0,-17-3 0 0,-11-1-13 16,-10 5-8-16,-8-3-28 15,-8-4-5 1,-4-7 2-16,-8-5-16 0,-7-7 9 16,-6-10-1-16,-6-10-9 0,-3-8 4 15,-10-8-5 1,-2-11 3-16,-6-11-3 0,-4-10-2 16,-6-12 2-1,-2-10-8-15,3-13 4 0,5-8 4 0,6-17-3 31,12-11 2-31,14-12 5 0,12-9 1 16,13-10 0-16,11-5-1 16,11-4-5-16,8 2 0 15,9 1 0-15,8 1-3 16,8 5 4-16,8 3 0 16,9 6-4-16,12 4 3 15,7 4-1-15,10 5-3 0,8 6-4 16,7 4-34-16,6 5-8 15,3 7-22-15,4 6-24 16,-1 6-9-16,-1 6-45 16,-1 5-73-16,-2 5-87 15</inkml:trace>
  <inkml:trace contextRef="#ctx0" brushRef="#br0" timeOffset="77431.624">19577 10182 726 0,'-14'49'6'0,"1"-4"4"0,3-7 9 0,4-9 105 0,2-11-20 16,4-12-33-16,4-13 28 16,7-16 57-16,9-13-55 15,8-13-43-15,6-12-40 16,7-6-8-16,2-4-5 15,3 5-6-15,-1 7 2 16,-3 12 1-16,-3 13-7 0,-3 17-33 16,-7 20-52-16,-5 20-73 15,-11 19-97-15,-11 16-268 16</inkml:trace>
  <inkml:trace contextRef="#ctx0" brushRef="#br0" timeOffset="83366.061">1196 12873 495 0,'0'0'7'0,"-35"-39"1"16,20 23 2-16,5 0 38 0,2 4 2 15,2 2 20-15,3 2 19 0,0 4-13 16,3 3 2-16,0 1-58 15,0 4-35-15,0 3 10 16,3 2 27 0,3 4 0-16,3 6-9 0,3 1 0 15,2 5 1-15,0 2-4 0,2 1-3 16,1-2-3 0,-1-4-1-1,3-5 2-15,-4-6 0 0,0-7 1 0,0-4 16 16,-3-6 32-16,0-6-14 15,-3-2-12-15,1-4-3 16,-1-1-4-16,-1-1-10 0,4 2-8 16,2 3-1-1,2 4-6-15,6 6-2 0,2 5 1 16,5 5-1 0,5 11 1-16,3 5 6 0,3 3-1 0,4 0 2 31,0-5-2-31,1-6 2 0,-5-8-1 15,0-7 2-15,-1-9-2 16,-4-6 2-16,2-6-1 16,1 1-2-16,-1-2 3 15,4 1-2-15,-1 3 0 16,0 3-1-16,2 6-3 0,2 4 2 16,-1 7 2-16,-1 0-4 15,0 10 2-15,-2 0 4 16,-3 2-4-16,-3-3 1 15,-3-4 1-15,-4-4 0 0,-2-3 5 16,-3-8 12-16,-5-5 72 16,-4-5-4-16,-1-3-19 15,-5-4-11-15,-4-3-16 16,-3 0-19-16,0 1-9 16,-6 6-4-16,0 5-6 0,-2 11 2 15,-4 12-6-15,-8 15-157 16,-12 7-225-16</inkml:trace>
  <inkml:trace contextRef="#ctx0" brushRef="#br0" timeOffset="87728.227">6646 12765 565 0,'0'0'38'0,"0"0"81"0,0 0 62 16,0 0-34-16,0 0-43 16,0 0-24-16,0 0-30 15,0 0-44-15,0 0-14 16,0 0 14-16,37-5 6 0,-10-1-2 15,3-1-2-15,5 0-3 16,2-2 7 0,1 1-6-16,-1 0-3 0,-2 2 3 15,-2 2-1-15,-5-1 3 0,-5 2 4 16,-4 2-2-16,-4 0 0 16,-3 1 2-16,-4-1 1 15,-2 0 3-15,-2 0 13 16,-1 1 9-16,-1-1 2 0,-2-1-5 15,0 2-10-15,0 0 5 16,0 0-18-16,0-1-6 16,0 1-1-16,0-1-5 15,0 1 0-15,0-1 5 16,0 1-9 0,0 0 7-16,0 0-3 0,0 0 0 15,0 0 0-15,0 0 2 16,0 0-5-16,0 0 6 0,0 0-7 15,0 0 1 1,0 0 4-16,0 0-2 0,0 0-3 16,0 0 6-16,0 0-2 15,0 0-3-15,0 0 5 16,-2 0-7-16,-4 3-11 16,-1 0-93-16,-7-3-75 15,-5-4-149-15,-8-11-669 16</inkml:trace>
  <inkml:trace contextRef="#ctx0" brushRef="#br0" timeOffset="89784.799">7046 12775 120 0,'0'0'221'0,"0"0"-133"0,0 0-7 0,0 0 2 16,0 0-4-16,0 0-30 15,0 0-17-15,0 0-5 0,0 0-24 16,0 0-5-1,0 0 8 1,0 0 20-16,0 0 1 0,0 1-5 0,0-1-5 16,0 0 1-16,0 0 1 15,0 0-4-15,0 0-5 16,0 0-6 0,0 0 2-16,0 0 0 0,0 0-3 0,0 0 1 15,0 1 0-15,0-1-2 16,0 0 5-16,0 0-1 0,0 0 10 15,0 0 18 1,0 0 5-16,0 0-13 0,0 0-7 16,0 0-8-16,0 0-3 15,0 0-1 1,0 0-3-16,0 0 3 0,0 0 4 16,0 0 0-16,0 0 3 15,0 0-3-15,0 0-5 16,0 0 0-16,0 0-5 15,0 0-5-15,0 1 8 0,4 2-10 16,-1-2-62-16,0-1-136 0,-3-5-306 16</inkml:trace>
  <inkml:trace contextRef="#ctx0" brushRef="#br0" timeOffset="91165.698">5605 12761 782 0,'0'0'3'0,"0"0"13"0,0 0-19 16,44-13 49-16,-14 11 5 16,10 0-9-16,8 0-18 15,7 0-10-15,1-3 6 16,3 1-6-16,-2 0-1 0,-5-1-4 15,-2 0-6-15,-10 2 5 16,-6 0 3-16,-9 2 0 16,-6 0 10-16,-6 1 9 0,-6 0-3 15,-4 0 14-15,-1 0 3 16,-1 0 1-16,-1 0 10 16,0 0-22-16,0 0-16 15,0 0-6-15,0 0-7 0,0 0-3 16,0-2 2-1,0 2-4-15,0 0 1 0,0 0-2 16,0 0-3-16,0 0 2 16,0 0 1-16,0 2-1 0,-1-1 4 15,1 1-1-15,0 0-1 16,0-1 2-16,0 1-3 16,0-2 2-16,0 2 1 15,0-1-2-15,0-1 1 16,0 0 2-16,0 0-3 0,0 0 3 15,0 0 0 1,0 0-1-16,-2 0 3 16,2 0-2-16,0 0-1 15,0 0 2-15,0 0-3 16,0 2 1-16,-2-2 1 16,2 0-4-16,0 0 2 0,0 0 0 15,0 0-3-15,0 0 3 16,0 1 0-16,-1-1-1 15,1 0 2 1,0 1-1-16,0-1-1 0,0 1 2 0,-2-1-1 16,2 2-1-16,0-2 3 15,0 0-3-15,-1 1 2 16,1-1 1 0,0 1-2-16,0-1 2 0,-1 1 2 0,1-1-4 15,0 0 3 1,0 1-1-16,-2-1-1 0,2 1 4 15,0 0-1-15,-1-1 1 16,1 0 5-16,0 0 6 16,-2 0 6-16,2 0-3 15,0 0-10-15,0 0-2 16,-1 0-2-16,1 0-4 16,0 0 6-16,-2 0-1 15,1 0 3-15,0 0 5 0,1 0-7 16,-2 0-3-16,-1 2-2 15,2 2-5-15,-3 1 0 16,2 1 0-16,-2 0-138 16,-3-6-132-16,-3-9-301 15</inkml:trace>
  <inkml:trace contextRef="#ctx0" brushRef="#br0" timeOffset="91971.17">3927 12816 849 0,'0'0'19'0,"10"0"20"0,12 0-39 0,11 2 48 15,13-1 4-15,13 1-3 16,12-1-11-16,8-1-1 15,9 0-15-15,2-3-9 0,2-2-5 16,-6-4-2-16,-6-1-1 16,-8 0-2-16,-13-2 11 15,-10 2 22-15,-13 1-14 16,-12 3 6-16,-9 2 12 16,-8 2-11-16,-6 0 31 15,-1 2 45-15,-7 0-55 0,-1-2-41 16,0 1-9-16,0-1 1 15,1 2 3-15,2-2-5 16,3 2 2-16,0-1 0 16,2 0-4-16,0 1 2 0,0 0 1 15,0 0-4-15,0 0-1 16,0 0-2 0,0 0-2-16,2 0 11 0,0 0-5 15,-2 0 3-15,2 0 2 16,-2 0-5-1,1 0 6-15,-1 0 3 0,0 0-2 0,0 0 3 16,0-1 2-16,0 0 13 16,0-1 7-1,-1 2-12-15,-1 0-10 0,-2 0-7 0,1 8-3 16,-3 5-42-16,-1 2-129 16,-6-4-149-16,0-4-517 15</inkml:trace>
  <inkml:trace contextRef="#ctx0" brushRef="#br0" timeOffset="94314.151">10772 12661 94 0,'-3'-2'2'0,"0"-1"41"0,1 3 21 0,0-2-19 0,0 2 35 15,0-1 11-15,-1 0-18 16,0 0-2-16,0 1 11 0,2-1-24 16,-2 1-2-16,3-1 1 15,-2 1-5-15,2 0-18 16,0 0-23-16,2 0-2 15,1 0 16 1,1 0 20-16,2 0-15 0,-1 0-14 16,3 0-5-16,1 0 3 0,-1 1 3 0,1 1-6 15,1 0 8 1,1-1 5-16,1 0-1 0,-2 1-1 16,2-1-7-1,-4-1-5-15,2 2 1 16,-4-1-6-16,1 0 7 15,-1 0-1-15,-2-1 3 16,0 0-2-16,-1 1-1 16,2 0-5-16,-1-1 3 15,2 0-1-15,0 0-5 0,-1 0 4 16,3 0-3-16,-1 1-2 16,3-1 2-16,-1 2-5 15,4 0 2-15,-3-1 2 16,3 2-4-16,-2-1 2 0,0 0 1 15,0 0-4-15,-1-1 5 16,-1 1-2-16,-2-1-2 16,-2 1 3-16,1-1-3 15,0 0 1-15,2-1 3 0,-2 0-3 16,1 0 15-16,1 0 14 16,-1 0-2-16,-3-2-5 15,1 0-2-15,-2 0-3 16,-2 1 4-16,0 0-1 0,-1-1-2 15,0 2 4-15,0 0-9 16,-2 0-11-16,-4 0-1 16,-4 0-6-16,-2 4-74 15,-7-3-101-15,-6-3-162 0</inkml:trace>
  <inkml:trace contextRef="#ctx0" brushRef="#br0" timeOffset="95004.108">2400 12453 464 0,'0'0'249'0,"0"0"-241"0,0 0 23 16,0 0 34-16,0 0-19 15,0 0-30-15,0 0-16 16,0 0-157-1,0 0-555-15</inkml:trace>
  <inkml:trace contextRef="#ctx0" brushRef="#br0" timeOffset="96149.785">9780 12684 522 0,'0'0'92'0,"0"0"-88"0,-28 2 40 16,25-1 67-16,3-1-29 0,10 0-60 16,7-2 5-16,10-4 44 15,12-2-2-15,10-2 9 16,8-2-27-16,7-1-35 16,1-1-10-16,0 3-1 0,0 0-3 15,-6 1 2-15,-7 2-1 16,-8 2-3-16,-9 3 5 15,-8 0-4-15,-9 3-1 16,-8 0 3-16,-3 0-2 0,-4 0 1 16,-3 0 9-16,0 0 8 15,0 0 3-15,0 0 3 16,0 0-6-16,0 0-7 16,0 0-6-16,-1-1-5 15,-2 0 1-15,-1 1-3 16,1 0-4-16,0-1-31 0,-2 1-23 15,3-1-28-15,0-1-66 16,-1-2-88-16,-2 0-404 16</inkml:trace>
  <inkml:trace contextRef="#ctx0" brushRef="#br0" timeOffset="97802.938">8400 12707 1016 0,'18'7'-9'0,"9"-4"-12"0,15-1 37 0,13-1 31 15,12-1-30-15,5-7 16 31,2-1-8-31,2-1-18 16,-3 1-5-16,-4 2 4 16,-9 2-3-16,-8 3-70 15,-10 0-130-15,-12 1-299 0</inkml:trace>
  <inkml:trace contextRef="#ctx0" brushRef="#br0" timeOffset="99290.276">9321 12259 653 0,'0'0'1'0,"-28"-29"20"0,11 24 24 0,0 5 1 0,-3 7-15 0,0 8-7 0,-3 11-11 16,0 9 2-16,4 9 4 16,3 11 6-16,5 7-5 15,5 6-2-15,6-2-3 0,9-6-6 16,8-11-6-16,6-13 2 15,7-12 5-15,5-15 22 32,1-10 39-32,0-16 5 0,2-11-14 0,-3-8-32 15,-5-9-10-15,-5-6-8 16,-8-5-3-16,-7 0 5 0,-10-2 1 31,-6 2-9-31,-15 3 0 0,-6 8-1 16,-9 11-5-1,-8 12 2-15,-8 19 3 0,-6 13-7 16,-10 24-1-16,-9 13-65 16,-9 7-190-16,-9 7-483 15</inkml:trace>
  <inkml:trace contextRef="#ctx0" brushRef="#br0" timeOffset="100097.242">4876 12271 532 0,'0'0'11'0,"-22"-31"35"0,5 18 48 0,-1 4 10 15,-3 6-19-15,-2 3-16 16,-2 8-40-16,0 12-19 0,1 10-4 15,4 11 4-15,6 12 9 16,7 10 4-16,7 6 7 16,13 4-5-16,12-7-7 15,12-10-6 1,8-13-6-16,6-19-1 0,4-15 9 16,1-15 7-16,0-14 25 0,-4-11-4 15,-4-7-1 1,-8-6-8-16,-9-4-10 0,-13 1 3 15,-11-2 13 1,-7 0 8-16,-15 1-3 0,-11 2-21 16,-10 3-14-16,-8 6-7 15,-2 11 0-15,-4 13-3 16,-5 13-4-16,2 22 0 0,-1 21-88 0,-1 16-110 16,-5 15-110-16</inkml:trace>
  <inkml:trace contextRef="#ctx0" brushRef="#br0" timeOffset="104792.715">12367 12650 519 0,'-16'0'6'0,"2"-3"28"0,4 0 38 0,3-1 1 0,4 0-5 16,3 2 1-16,0-1-30 16,0 0 2-16,2 1 0 15,6 2-7-15,2 0-9 16,5 2 1-16,9 1 5 15,3 2 11-15,13-3-6 16,10-2-12-16,9 0-2 0,4-7 43 16,8-3-33-16,-2-1-12 15,0-3-6-15,-8 1-2 16,-9 2-2-16,-10 1 0 16,-12 1 3-16,-9 2 1 0,-9 3-2 15,-6 2 8-15,-6 2 7 16,-5 0 12-16,-7 6-29 15,-3 5-12-15,-5 4 1 16,-4 6 3-16,1 1-100 0,2 1-121 16,2-7-248-1</inkml:trace>
  <inkml:trace contextRef="#ctx0" brushRef="#br0" timeOffset="105488.596">13326 12785 702 0,'0'0'67'0,"0"0"-26"0,0 0 24 0,0 0-53 15,32 4 55-15,5-3 18 16,13-1-11-16,11 0-17 31,10 0-15-31,2-4-21 0,2-1-6 0,-3-1-3 0,-3-1-3 16,-7 0-1-16,-8 2-2 15,-11-1-2-15,-10 3 2 16,-9 3-4 0,-12 1-5-1,-7 7 4-15,-8 3-4 0,-10 0-79 16,-5-4-213-16</inkml:trace>
  <inkml:trace contextRef="#ctx0" brushRef="#br0" timeOffset="106537.652">16793 12727 586 0,'-11'0'3'0,"3"0"74"0,3-2 40 0,5 2-14 15,3-1-64-15,9 0-13 16,8 0 32-16,6-2 10 16,10-1-20-16,8 1-14 15,4 0-17-15,4 0-11 0,0 2-4 16,-4 0 3-16,-3 1-6 15,-5 0 7-15,-4 2-12 16,-1 1-88-16,1-3-89 16,-1 0-178-16</inkml:trace>
  <inkml:trace contextRef="#ctx0" brushRef="#br0" timeOffset="106903.43">18041 12785 663 0,'0'0'34'0,"0"0"-13"15,0 0 3-15,46 1 54 16,-11-4-32-16,7 0-2 15,4 0-13-15,1-1-12 0,-1 2-3 16,-6-1-10-16,-7 0 0 16,-6 1-2-16,-7 2-1 15,-6-2 0-15,-7 1 1 16,-3 1-3-16,-3-1 9 0,-1 1 37 16,0 0 0-16,0 0-23 15,0 0-8-15,-2-1-3 16,-2 0-6-16,-1 1-8 15,-2 0 2 1,-1 0 1-16,-3 0-81 0,-4-4-154 0,-2-3-466 16</inkml:trace>
  <inkml:trace contextRef="#ctx0" brushRef="#br0" timeOffset="109080.436">14218 12756 251 0,'0'0'25'0,"0"0"62"0,3-32-16 16,-7 21-27-16,-2 2 19 15,-1 0 21-15,0 3 11 0,3 2-3 16,-3 2-1-16,5 2-9 16,-2 3-25-16,3 7-50 15,1 6-12-15,0 2 9 16,4 5 10-16,-1 1-3 0,5 0-4 16,1-2 5-16,-2-3-1 15,1-3-1-15,0-2 2 16,-1-3-4-16,-2-3 7 15,-1-2 0-15,0-3 0 16,-2-2-1-16,-2 0-2 0,3-1 4 16,2 0 8-16,1 0 0 15,3-2-3-15,5-1 2 16,1-2-15 0,6 0-3-16,5 2-1 0,2-1-4 15,9-1 3-15,6 1-4 0,8-1-1 16,6 0 6-16,7 0-3 15,3 1-2-15,6 0 3 16,0 2-2-16,2 0-2 0,0 2 5 16,0 0-5-16,-2 0 3 15,0 0 4-15,0 0-1 16,-2 0 2-16,-1 2-1 16,2-2-5-16,2 2 5 15,3-1-4-15,-1 2-1 0,3-2 3 16,0 1-1-16,-2-1-2 15,-4 0 2-15,-3 0-2 16,-10 0 0-16,-6 1 2 16,-10-1-2-16,-8 1-2 15,-8 0 4-15,-10-1-3 0,-5 1 3 16,-6-1-3-16,-4 0-1 16,-3 0 2-16,0-1-2 15,0 0 1-15,0 0 2 16,1 0-2-16,0 0 2 15,0 0 3-15,3 0-2 0,-2 0 2 16,1 0-2-16,0 0-4 16,0 0 4-16,0-1 1 15,-2 0-6-15,1 1 5 16,-1 0 0-16,-1-1-2 16,0 1 10-16,0 0 1 0,0 0 7 15,0 0 4-15,0 0-8 16,0 0-4-16,0 0-5 15,0 0-6-15,0 0 4 16,0-1 0-16,2-1 2 16,-2 0 21-1,1-1 24-15,-1-3-39 0,1-2 4 0,1-2-6 16,-1-1 0-16,2-2 1 16,-1-6-7-16,0-4-1 15,0-8 1-15,-2-4-3 16,0-9-1-16,0-4 6 0,-3-5-9 15,-3 0 8 1,-1-1-4-16,-1-1-3 0,-2 4 5 16,-2 1-3-16,-1-1 0 0,0 0 2 15,1 1-2 1,-2 1 0-16,1 1 2 16,0 3-3-16,3 4 3 15,1 3 2-15,2 4-6 16,1 4 6-16,2 3-3 0,1 4-1 15,0 2 3-15,2 4-3 16,-1 4-1-16,1 6 5 16,1 1-5-16,0 4 1 0,0 1 2 0,-2 1-6 15,2 0 0-15,0 0 1 16,0 0-5-16,0 1 0 16,0 1 8-16,-1 1-3 15,1 0 5-15,0 0-1 16,0 0-1-1,0-2 3-15,-1-1-3 0,0 0 4 0,-1 0 10 16,-1-3-5 0,-3-1-1-16,-1-2-4 0,-2 1-4 31,-6-1 0-31,-4 0 0 0,-6 0-2 16,-8-1 2-16,-10 0 2 15,-9-1-4-15,-7 0 15 0,-11 1-24 16,-5-2 12-1,-4 2 1-15,-3 0-4 16,-1 0 3-16,-3 1 1 16,3 1-2-16,-6 0 0 0,3 2-1 15,2-2-1-15,2 3 3 16,2 0-4-16,1-1-1 16,6 2 0-16,1 1-19 15,0 0 7-15,6 0 5 0,4 0-3 16,5 1 10-16,8-1 5 15,6 0 0-15,7 0 1 16,7 0 2-16,5 0-9 16,5 0 7-16,6 0 0 0,4 0-3 15,4 0 4-15,3 0 0 16,2 0-6-16,0 3-4 16,0 3-6-16,0 3 13 15,0 6 0-15,0 4-2 16,0 9 2-16,-1 8 3 0,-2 9-4 15,-4 14 6-15,1 14-3 16,-1 9 1-16,0 6 2 16,3 4 1-16,3 0-4 15,1-4 4-15,5-10-6 16,5-2 2-16,2-9 4 0,0-5 1 16,1-10 16-16,-2-7-6 15,1-5-9-15,0-7 5 16,-2-7 1-16,0-4-5 15,-2-4 1-15,1-5-5 16,-4-2-2-16,0-4 6 0,0-2-6 16,-4-3 1-16,2-1 4 15,0-1-33-15,-2-5-123 16,-1-9-191-16,-1-8-574 16</inkml:trace>
  <inkml:trace contextRef="#ctx0" brushRef="#br0" timeOffset="113686.442">15403 12803 536 0,'0'0'16'0,"0"0"73"0,0 0 33 0,0 0-17 15,0 0-63-15,0 0-17 0,0 0 39 16,35-5 12-16,-4 5-6 16,7 0-12-16,6 3-9 15,9-1-26-15,4 0-4 16,0-1-6-16,2 1-11 0,1-2 4 16,-4 0-2-16,-3-4-4 15,-5-2 6-15,-5 0 2 16,-5-1 29-16,-7 0-4 15,-8-1-4-15,-4-1 6 0,-5 0 11 16,-5-1-5-16,-2-2 0 16,-1 1-12-16,-3-1-4 15,-1 1-10-15,1 1-5 16,-1 1 0-16,-2 3 9 16,0 2 0-16,0 1-7 0,2 1 2 15,-2 1-13-15,2-1-1 16,1 1 0-16,2-1-5 15,0 0 3-15,1 1 4 16,3-1-6-16,-4 0 6 0,3 2-3 16,-6 0-90-16,-2 0-131 15,-11-2-251-15</inkml:trace>
  <inkml:trace contextRef="#ctx0" brushRef="#br0" timeOffset="126062.449">15847 11509 823 0,'0'0'97'0,"0"0"-50"0,46-50 57 15,-10 15-44-15,7-8-20 0,2-5-15 16,7-3-15-16,-1 1-3 15,-2 4-7 1,-5 4 2-16,-6 6 1 0,-5 8-3 16,-7 7-14-16,-12 6-42 15,-8 9-67-15,-6 4-69 16,-10 2-86-16</inkml:trace>
  <inkml:trace contextRef="#ctx0" brushRef="#br0" timeOffset="126276.933">16172 11024 884 0,'0'0'74'0,"32"-17"-4"15,-9 11 64-15,5 1-46 16,-1 3-34-16,-1 2-8 16,-3 7-12-16,-7 5-16 15,-3 6-2-15,-9 7-9 0,-4 9 2 16,-9 11 1-1,-9 9-5-15,-8 8-23 16,-10 6-166-16,-8-1-251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8:10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4336 3382 255 0,'-3'-5'27'0,"2"1"40"0,0-2 26 16,1 2-34-16,0 1-3 0,0 0-17 15,0 1-23-15,0 1-13 16,1 1-1-16,3 0 1 15,-1 0 1-15,4 5 2 16,0 0 12-16,3 4 1 0,0-2-2 16,0 2-1-1,0-3 1-15,0 1-3 16,-2-4-7-16,3-1 2 0,-3-2 11 16,1-9 25-16,1-5 66 15,3-7-21-15,2-6-43 0,5-6-21 16,-2-3-10-16,4-1-11 15,-2 2-2-15,0 2-3 16,-3 4 1-16,-3 4 1 0,-3 5-1 31,-2 7 1-31,-5 3 0 0,0 6-3 0,-4 3 1 16,0 1 1-16,0 3-3 16,0 5 3-1,-3 2 5-15,1 4-3 16,-1 1-15-16,0 1-75 0,-3-2-67 15,-2-3-175-15</inkml:trace>
  <inkml:trace contextRef="#ctx0" brushRef="#br0" timeOffset="1245.046">3503 6641 21 0,'-6'0'242'0,"2"0"-241"0,1 0 0 0,0-2-3 16,2 0-33-16,1-1-16 0,0-2 20 15,0 0-43-15,0 2 128 16,0 0-43-16,1 1-35 15,-1 2-25-15</inkml:trace>
  <inkml:trace contextRef="#ctx0" brushRef="#br0" timeOffset="8433.095">11663 3227 161 0,'0'-28'23'0,"-3"-5"-21"0,-4-4 3 16,-3-6 18-16,-5-5-3 0,-6-4 58 15,-8-3 50-15,-5 1-2 16,-10 4-10-16,-6 7-3 15,-8 12-47 1,-3 9-36-16,-3 12-16 0,3 7-5 0,5 3-8 16,7 3 2-16,11 1-46 15,14-3-114-15,11-4-199 16</inkml:trace>
  <inkml:trace contextRef="#ctx0" brushRef="#br0" timeOffset="11600.174">3826 5250 453 0,'0'0'10'0,"0"0"25"0,0 0-3 0,0 0-13 0,0 0-15 16,0 0-7-16,0 0-4 15,0 0-31-15,0 0 13 16,0 0-11-16,0 0-3 16,0 0 9-16,0-15 26 0,0 14 5 15,1 0 9-15,-1 1 55 16,0 0-18-16,0 0-23 15,0 0-16-15,0-1 2 16,0 1 15-16,0 0 13 16,0-2 2-16,0 2-7 0,0 0-2 15,0-1-5 1,0 1-12-16,0 0-9 16,0 0-3-16,0 0-2 15,0 0 0-15,0 0-3 0,3 0-60 16,-3 1-41-16,0-1-207 0</inkml:trace>
  <inkml:trace contextRef="#ctx0" brushRef="#br0" timeOffset="14755.731">2853 7396 254 0,'0'0'115'0,"0"0"-47"0,0 0-53 15,-6-29-13-15,6 19-45 0,-1-1-170 16</inkml:trace>
  <inkml:trace contextRef="#ctx0" brushRef="#br0" timeOffset="15483.505">2715 7042 244 0,'0'0'19'0,"15"-55"-7"16,-2 26-5-16,7-3 1 16,6-1 13-16,7-3-8 15,8 0-7-15,8-4 1 16,7-1-2-16,10-4 4 0,8 1 2 16,9-4 0-16,13 1-4 15,9-3 0-15,11 0-3 16,12-2 7-16,10 1 7 15,13 0 9-15,8 3 1 0,10 1 1 16,11 3 10-16,9 0-3 16,10 5-21-16,7 2-4 15,10 0-7-15,7 4-2 16,9 1 1-16,3 2 0 16,5 5-2-16,7 4 0 0,1 4 0 15,6 1-2-15,0 5 3 16,2 3-5-16,4 3 5 15,2 4-3-15,5 1 1 16,2 3 1-16,0 3-2 0,5 4 1 16,-3 2 1-16,-4 6 3 15,-6 3 3-15,-3 8 34 16,-6 5 4-16,-9 6-8 16,-8 5 6-16,-6 4-22 0,-4 6-7 15,-9 2 2-15,-9 2-9 16,-7 4-5-16,-10 2 4 15,-11 4-6-15,-14-4 1 16,-13 1 1-16,-9-2 1 16,-16-2 21-16,-15-6 16 0,-15-5-7 15,-16-3-6-15,-18-6-13 16,-15-5-3-16,-16-4-8 16,-12-5 0-16,-12-2 0 15,-8-6 0-15,-5-5-26 0,-13-12-146 16,-6-9-344-16</inkml:trace>
  <inkml:trace contextRef="#ctx0" brushRef="#br0" timeOffset="16516.29">4031 7027 820 0,'43'-46'-2'0,"15"-5"-4"0,18-4 4 0,21-1-3 16,16-4 8-16,18-4 1 0,14-2-2 16,15 1 0-16,13 1 2 15,10 2-6-15,11 0 7 16,9 2-1-16,10 3-5 15,9 3 4-15,9 1-5 0,10 2 3 16,8 2 1-16,9 4-4 16,4 5 3-1,6 3-2-15,7 4 0 0,5 7 1 16,0 6 21-16,0 6-4 16,5 5-1-16,-1 4-9 0,-3 5 6 15,-1 2 3-15,0 7 3 16,-1 5-3-16,-6 4-5 15,-4 9-7-15,-4 5-1 16,-9 6-1-16,-11 6 1 16,-13 7-2-16,-10 5 2 0,-15 3 28 15,-14 5 0-15,-13 4-21 16,-12 2-7-16,-17 0 11 16,-13-2 2-16,-11-1 5 15,-13-2-6-15,-13-3-7 16,-18-6-3-16,-12-2-1 15,-18-4-2-15,-22-4 2 0,-20-13-75 16,-18-12-299-16</inkml:trace>
  <inkml:trace contextRef="#ctx0" brushRef="#br0" timeOffset="17279.261">5784 6918 986 0,'76'-50'-75'0,"16"-8"72"0,19-1 5 0,24-6-6 15,13-5-3-15,16 1-24 16,13 0 1-16,12-1-2 16,12-1 11-16,5 5 14 15,12 3 3-15,12 0 1 0,11 2 0 16,7 5 3-16,12 3-1 15,11 5 1-15,14 5 1 16,7 7 0-16,5 7 3 16,6 11-5-16,4 10 1 0,-4 8 1 15,-1 9 1-15,0 15 33 16,-2 9 3-16,-4 10-10 16,-5 10-12-16,-1 7 3 15,-6 6-3-15,-8 5 2 0,-10 1 4 16,-6 4 8-16,-5 4 12 15,-8-3-16-15,-6 2-15 16,-6 0-3-16,-11 0-5 16,-20-7-53-16,-24-12-253 15</inkml:trace>
  <inkml:trace contextRef="#ctx0" brushRef="#br0" timeOffset="22136.655">12690 7146 276 0,'0'0'3'0,"0"0"1"0,-9-29 0 16,5 18 4-16,-1 2 35 15,2 0 0-15,-7 1 0 16,1 6-18-16,-2 2-15 16,-1 0-9-16,-3 5-2 15,-2 7 6-15,-1 3-5 0,-1 5 1 16,-2 4-1-1,1 6-1-15,-2 6 0 0,1 7 2 16,1 5 1-16,0 8 2 16,0 7-2-16,0 6 1 0,3 4-2 15,-1 3-1-15,4 3 1 16,3 4-1-16,1-1 0 0,1 1 1 31,4 6 0-31,3-3-1 0,2 3 1 0,0 0-1 16,1 1 0-16,4 2 1 15,-1 0-2-15,2 0 1 16,-1-1 1-16,3-2 19 0,0-5 9 16,4 0 5-16,1-6 0 15,4-1-8-15,0-3-12 16,5-4-9 0,1-4-1-16,0-2-3 15,5-5 0-15,-4-6 2 0,2-4-3 0,-3-4 0 16,-1-2 2-16,-2-2-4 15,-1-2 5-15,-5-1 0 16,0-2 0-16,0-3 7 0,-3-1-6 31,1-4-3-31,-4-2 1 0,1-1 1 16,-4 0-2-16,-3-2 3 0,-2 0-2 31,0-1 0-31,-6 0 3 16,-2-1-4-16,-2 1 2 0,-2-3-2 15,1 1-1-15,-4 0 2 0,2-2 3 16,2 0 7 0,-1 0-6-16,1-2-5 15,0 1 0-15,1 1 0 16,0 3-2-16,2 3 1 0,-2 3 1 16,0 3-2-16,3 0 2 15,-3 2-1-15,3-3 0 16,1-2 0-16,1-1 0 15,-1-3 0-15,2-2 2 0,-1-2-3 16,3 1 0-16,0 1 3 16,1 1-4-16,1 1 3 15,0 0-1-15,0 3-3 16,0 1 5-16,3-2-2 0,-2 3 0 16,2-2 1-16,0-1-1 15,-2 0-3-15,1-1-3 16,0 0-11-16,0 0-1 15,1-2-27-15,-2-2-23 16,1 0-22-16,-2-4-99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8:47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17807 8393 16 0,'-34'-3'702'0,"6"-1"-613"0,8 1-38 0,9 1 11 0,8 2 11 16,7 0 2-16,15 0-63 15,14 0-8-15,17 0 40 16,17-1 6-16,20-4-22 15,17-2-11-15,20-4-2 0,17-3-8 16,15-5-3-16,13-4 2 16,15-4-4-16,11-3 8 15,8-3 28-15,6-3 13 16,4-1-9-16,2 1 12 0,-4 3 0 16,-4 4-6-16,-10 6-18 15,-15 6-13-15,-19 7-9 16,-22 6-6-16,-24 4 1 15,-28 3-6-15,-33 6-36 16,-30 5-128-16,-30 1-89 0,-32 2-62 16,-28 0-401-1</inkml:trace>
  <inkml:trace contextRef="#ctx0" brushRef="#br0" timeOffset="792.478">17480 8478 1022 0,'0'0'-3'0,"0"0"10"0,-8-29-6 16,14 34-15-16,5 13 5 15,0 8 6-15,4 11 4 16,-1 9 11-16,0 9 1 16,1 1-9-16,-2 4-1 0,-1-3 1 15,1-2-1-15,-3-7 1 16,3-6 6-16,-1-7 68 0,3-6-33 15,5-5-3 1,5-4 2-16,5-9-9 0,12-6-7 16,10-5 1-16,12-5-10 15,15-8-10-15,11-5-3 16,16-2-4-16,12-4-1 16,13-1 3-1,7-2-5-15,11 1 1 16,10 1 5-16,6 2-4 0,7 0-4 0,3 3 6 0,4 1-5 15,1 2 3 1,-4 1 0-16,-2 4-2 16,-8 3 1-1,-10 3 1-15,-9 6-3 0,-11 0 1 0,-19 3 3 16,-15 4-1-16,-16 0 0 16,-17-1-2-16,-18-1 3 15,-15-3-3 1,-15-1 0-16,-7-1 4 15,-7-3 5-15,-6-4 47 16,1-4-13-16,-2-6-26 16,1-3-10-16,-1-4 5 0,0-6 4 15,0-5 2-15,-1-3 10 16,-4-7-5-16,0-4-3 16,-3-4-7-16,1-4-9 15,0-5 0-15,2 0-1 0,1 4-2 16,3 4 2-16,1 8 5 15,0 10 17-15,0 8-3 16,0 11-4-16,0 6-9 16,-3 5 0-16,-2 6-11 15,-1 2-3-15,0 11-3 0,-4 5-56 16,2 2-80-16,0-4-159 16,4-2-513-16</inkml:trace>
  <inkml:trace contextRef="#ctx0" brushRef="#br0" timeOffset="1313.668">22239 8077 935 0,'-30'-3'46'0,"-11"4"69"0,-5 12-9 16,-3 9-12-16,2 7-36 0,6 4-26 15,13 1-17-15,15-1-9 16,13-1-8-16,16-5 8 16,17-3-1-16,11-2 1 15,4-3 2-15,-1-1-5 0,-7-3-1 16,-8-2 1-16,-14 1-6 15,-17-1 3-15,-11 2-7 16,-18 0 9-16,-10 3 2 16,-7 1-4-16,-3 1 0 15,5-2 3-15,10-2-5 0,14-5-24 16,14-6-67-16,15-5-47 16,16-8 16-1,12-14-91-15,7-7-151 0</inkml:trace>
  <inkml:trace contextRef="#ctx0" brushRef="#br0" timeOffset="1634.16">22402 8224 814 0,'0'0'113'0,"0"0"72"0,0 0-114 15,0 0-41-15,7 38 74 16,-16-8-42-16,-2 5-37 16,0-2-16-16,1-3-3 15,-1-5-3 1,4-7-2-16,4-7 1 0,2-6 2 0,1-6 3 15,1-9 71 1,5-8 13-16,1-6-86 0,1-9-3 16,0-8 0-1,1-6-2-15,0 0 1 0,2 2 0 16,-1 7 0-16,0 9-1 16,0 14-3-16,-1 11-5 15,2 10 4-15,-1 13-5 16,3 8 6-16,1 7 8 0,4 3-5 0,-2 2 5 15,0 0 0-15,-4-3-6 16,-1-5-122 0,-4-5-86-1,-7-5-94-15,-1-7-240 0</inkml:trace>
  <inkml:trace contextRef="#ctx0" brushRef="#br0" timeOffset="1779.719">22306 8390 1053 0,'0'0'113'16,"-16"-32"40"-16,24 16-54 0,16-1-84 16,10 3-17-16,6-1-3 15,4 1 6-15,3-1-125 16,-4-1-152-16,-4-3-475 16</inkml:trace>
  <inkml:trace contextRef="#ctx0" brushRef="#br0" timeOffset="2170.233">23151 8212 1198 0,'0'0'8'16,"-30"3"42"-16,20 11 36 0,6 5-54 15,7-1-18-15,7 0-10 16,7-3-2-16,7-5 3 16,3-7 1-16,4-3 0 15,0-10 0-15,-3-6 0 16,-6-5-2-16,-5-1 3 15,-8-3-1-15,-9 0 23 0,-9 2-1 16,-8 6-20-16,-6 3-6 16,-5 7-2-16,-1 7-5 15,3 3 3-15,5 11 0 16,9 5-80-16,5 1-89 0,7-2-124 16,13-6-364-16</inkml:trace>
  <inkml:trace contextRef="#ctx0" brushRef="#br0" timeOffset="2353.201">23526 7907 888 0,'8'-28'201'0,"-4"12"18"16,-4 16-90-16,-5 20-66 0,-9 16-79 16,-3 22 21-16,-7 18 3 15,-4 13-2-15,2 7 0 16,6-4-2-1,5-6-91-15,8-15-99 16,7-18-102-16,7-20-201 0</inkml:trace>
  <inkml:trace contextRef="#ctx0" brushRef="#br0" timeOffset="2726.365">23649 8165 1088 0,'0'0'143'16,"0"0"4"-16,0 0-99 0,-17 28-44 15,5 13 49-15,-3 9-27 16,3 9-19-16,2 0-3 16,5-2 3-16,5-6-55 15,0-6-124-15,7-10-51 16,3-11-61-16,-3-9-92 0,1-10 213 16,-2-5 169-16,-5-12-12 15,-1-7 114-15,-1-9 95 16,-4-9 7-16,1-9-67 15,2-8-5-15,2-6-24 0,11-2-24 16,5 2 12-16,7 7 27 16,3 9-44-16,9 10-25 15,5 10-24-15,-1 9-17 0,-2 8-14 16,-4 7-1 0,-6 7-11-16,-10 10 4 0,-16 7-3 15,-6 5 5 1,-14 5 4-16,-10 4-40 0,-12 1-65 0,-10 0-103 15,-10-3-163-15</inkml:trace>
  <inkml:trace contextRef="#ctx0" brushRef="#br0" timeOffset="5789.559">17528 8286 111 0,'0'0'329'0,"0"0"-206"0,0 0 6 0,0 0-59 16,0 0 10-16,0 0-23 16,-28-36 0-16,24 20-7 15,-3-6-1-15,-3-4-1 0,-3-5-1 16,-5-7-4-16,-5-3-3 16,-3-9-1-16,-5-8 4 15,-4-8 5-15,-2-8-2 16,-1-7-6-16,-2-8-7 15,-3-3-11-15,-2-6-6 16,-1-1-4-16,-2-6-9 16,1 0 2-16,-4-4-3 15,1-1 1-15,-1-3-3 0,1-2-2 16,1 2 6 0,0 1-1-16,0 6 27 0,1 4 12 0,2 6-8 15,1 6-2-15,2 6-1 16,3 9-7-16,5 7-3 15,3 7-3-15,5 9-8 16,5 11 1-16,3 8-7 16,6 9-5-16,5 9 2 0,5 10-3 15,4 5-81 1,7 13-186-16,2 3-81 16,4 1-416-16</inkml:trace>
  <inkml:trace contextRef="#ctx0" brushRef="#br0" timeOffset="6505.752">21119 7884 416 0,'0'0'185'0,"7"-41"-123"0,0 11 72 0,4-12-32 16,4-10-27-16,3-12-22 15,4-11 26-15,4-11-3 16,4-11-30-16,3-10-9 15,6-6 1-15,3-6-6 0,2-6 21 16,5-4-9-16,4-3-3 16,3 0 5-16,3 3-25 15,6 0-11-15,1 2 0 16,0 8 3-16,-1 5 6 0,-3 10 9 16,-8 10-4-16,-12 13-9 15,-12 13 2-15,-12 12-7 16,-14 11 0-16,-7 11-2 15,-12 12-2-15,-8 6-3 16,-5 11-4-16,-6 5-35 0,-5 7-119 16,-8 3-128-16,-11 1-204 15</inkml:trace>
  <inkml:trace contextRef="#ctx0" brushRef="#br0" timeOffset="7174.54">16591 5613 358 0,'0'0'432'0,"0"0"-406"0,0 0-29 0,34 33 24 15,-8-20 34-15,11 2 10 16,11-1-7-16,12-1 2 0,16-2-18 15,14-4-4 1,17-3-13-16,16-3-9 0,18-1 3 16,12-2 6-16,19-4-4 15,15-3-5-15,18-5-7 0,16-1-5 16,9-5-1-16,15-1-1 16,9-2 0-16,8 2-3 15,1 0 5-15,1 4-6 16,-2 3 29-16,0 1 3 0,-9 4-11 15,-8 1-12-15,-9 1 0 16,-17 2-2-16,-17 0-7 16,-25 2 4-16,-23-2-4 15,-28 3 7-15,-27-2-17 16,-25 0-37-16,-27-1-56 0,-21-1-69 16,-22-3-74-16,-8-2-310 15</inkml:trace>
  <inkml:trace contextRef="#ctx0" brushRef="#br0" timeOffset="7474.508">22078 4806 768 0,'2'-32'0'0,"-1"11"91"0,-1 11-15 0,0 10 10 0,0 14-63 16,0 14-25-16,-3 13 69 15,-3 13 4-15,-2 14-37 16,-2 8-13-16,0 5-8 16,2-2-6-16,-2-3-1 0,5-7 2 15,0-11-5-15,2-12-36 16,1-11-56-1,-3-9-60-15,-2-14-111 0,-4-10-352 16</inkml:trace>
  <inkml:trace contextRef="#ctx0" brushRef="#br0" timeOffset="8107.607">22136 4814 870 0,'0'0'139'0,"0"0"-130"15,-18-33-4-15,-10 28-8 0,-15 4 1 16,-16 1-1-16,-17 3 4 16,-22 4 4-1,-17 2-6-15,-19 3 4 16,-14 1-4-16,-14 1 1 0,-15 2 3 15,-8 0-2-15,-7 2 15 16,-7-3 20-16,-4 4-25 0,-5-2-15 16,0 0 8-16,-1-1-5 15,-2-1 1 1,4 0 2-16,6-1-4 16,4-1 3-16,4 0 1 0,5 0-5 15,3 0 4-15,10 0-4 0,2 2-6 31,8 0 6-31,7 0-9 0,12 3-5 16,8-3 8 0,11 3 3-16,12-2 3 0,10-2 4 15,8-1-2-15,13-3-1 16,9-3 0-16,11-2 0 16,6-3 2-16,9-1 1 0,8-1-5 15,6 0 7-15,6-3-3 16,5-2 0-16,4-1 2 15,2 0 0-15,2 1 2 16,3-1 0-16,2 1 5 0,2 2-3 16,3 0 21-16,3 2 1 15,3 1-8-15,0 0-25 16,5 7-10-16,3 6 19 16,3 8 34-16,0 11 35 15,1 14-13-15,-1 14 7 0,1 14-18 16,0 10-29-16,2 10-10 15,-1 3 0 1,2-4-103-16,-2-9-342 0</inkml:trace>
  <inkml:trace contextRef="#ctx0" brushRef="#br0" timeOffset="8931.659">19948 9346 1065 0,'0'0'8'16,"-16"-48"41"-16,2 36 71 0,-2 12-40 0,-10 11-53 0,-5 16-17 16,-2 10 3-1,-1 9-1-15,4 4 0 16,9-3 4-16,13-5-9 0,9-7-4 0,13-8-2 31,10-12-1-31,8-9 3 16,3-10 1-16,4-13-1 0,-3-10 0 15,-1-7 0-15,-5-9 1 16,-7-8-1-16,-6-10-1 16,-6-6-1-16,-4-3 4 15,-4-2-3-15,-2 5 11 16,-1 9 10-16,0 14 46 0,-2 15 9 15,0 15-23-15,-1 14-13 16,-1 20-43-16,3 14-10 16,-1 14 9-16,0 13 3 15,2 10 1-15,0 2 2 0,5 0-2 16,6-4-1-16,2-7-7 16,4-10-119-16,1-12-119 15,-4-14-194-15</inkml:trace>
  <inkml:trace contextRef="#ctx0" brushRef="#br0" timeOffset="9701.932">19426 6009 730 0,'8'-34'-112'0,"-1"5"-40"0,0 7 141 16,-1 5 103-16,-2 9 60 15,1 8-37 1,-3 14-85-16,-2 10 40 0,-2 7 32 16,-7 9-55-16,-3 8-20 15,-4 3-9-15,-7 3-2 16,-5-2-5-16,0-4-4 16,3-8 0-16,1-8-5 0,8-12 2 0,4-12 30 15,7-8 22 1,5-7-15-16,12-10-18 0,7-4-22 15,8-5 1 1,4 0-3-16,9 1-1 0,2 4 1 0,3 3 2 16,0 4-1-1,-3 5 1-15,-4 2-1 0,-7 3 1 16,-7 0 2-16,-10-1-6 16,-5-2 6-1,-7-1 8-15,-2-3 16 16,-2-3 28-16,-5-1-11 0,-1-3-5 15,1 2 1-15,-1 0-9 16,3 3-3 0,0 5-1-16,5 4 3 0,0 4-11 15,0 12-23-15,5 9-10 16,2 10 12-16,1 12 4 16,-3 9-4-16,1 7 7 15,0 6-2-15,-1 0-75 16,1-5-147-16,2-10-175 0,4-15-477 15</inkml:trace>
  <inkml:trace contextRef="#ctx0" brushRef="#br0" timeOffset="10061.874">20036 6180 870 0,'8'-31'98'0,"-6"7"51"0,-6 11 13 0,-8 13-54 15,-4 7-49-15,-6 13-52 0,-2 9 1 16,0 6-1-16,7 1-5 16,7 0-2-16,9-6 1 15,8-6-5-15,12-9 6 16,4-9 1-16,6-6 1 0,-3-10 3 16,-2-8-1-16,-1-10 0 15,-4-7 2-15,-5-8-4 16,-3-8-1-16,-3-12 2 15,-2-3 10-15,-1-2 4 0,-3 8-2 16,-1 8-3 0,-1 14 56-16,0 15 2 0,-1 21-26 15,-3 11-21-15,-2 23-44 16,2 16 16-16,0 14 3 16,3 13-1-16,1 7-66 0,0-4-107 15,5-8-198-15,0-14-441 16</inkml:trace>
  <inkml:trace contextRef="#ctx0" brushRef="#br0" timeOffset="11302.389">16323 5093 298 0,'-15'13'371'0,"0"-3"-345"0,2 2 10 15,3-2-4-15,6-4 11 16,4-4-4-16,6-4-16 16,11-16 6-16,9-13 54 0,14-19-8 15,15-21-22 1,11-20-22-16,14-21-15 16,11-17-10-16,10-13 4 0,7-3-4 15,-4 1-1-15,0 7 4 16,-10 13 16-16,-12 18 15 0,-16 17 21 15,-17 20-6 1,-13 16-5-16,-17 18 19 0,-9 12-7 16,-9 13-5-16,-4 10-23 15,-7 9-34-15,-3 15-16 16,-1 6-106-16,-2 8-71 16,3 0-140-16,3-3-323 0</inkml:trace>
  <inkml:trace contextRef="#ctx0" brushRef="#br0" timeOffset="12050.407">22026 4722 1158 0,'-19'-37'4'0,"0"-11"19"0,0-10 84 0,-1-11-11 16,0-10-71-16,-3-11-22 15,-1-10 7-15,-6-4 8 0,1-2-15 16,-1 2 2-16,-1 4 0 16,0 7 38-16,2 5 2 15,-1 4-24-15,2 5-12 16,1 3 7-16,4 3-3 15,2 3 3-15,3 3-13 0,4 6-1 16,3 6 0 0,2 7 1-16,1 9-2 15,-1 7-1-15,0 9 3 0,-3 8-5 16,0 6-21-16,-2 8-92 16,0 2-70-16,-3 8-44 0,-1 5-120 15</inkml:trace>
  <inkml:trace contextRef="#ctx0" brushRef="#br0" timeOffset="12679.933">17604 3225 850 0,'0'0'37'0,"-29"-7"-6"0,29 6-8 15,14 1-24-15,11 0 1 16,12 0 3-16,13 0 12 0,17-2 15 16,15 0 5-1,19-4-3-15,11 2-2 0,19-2-13 0,19-2-7 16,12-1-7-16,14 1 3 16,14-5-2-16,13-2-3 31,10-2 2-31,2-2 5 0,5-1-10 0,-1 2 6 15,-7 0-1-15,-2 3-8 16,-8 2 8 0,-11 3 7-16,-13 5 15 15,-15 1-12-15,-17 2-10 16,-20 2 0-16,-25 0 0 16,-20 2-3-16,-23 0-82 0,-23 0-97 15,-21-1-154-15</inkml:trace>
  <inkml:trace contextRef="#ctx0" brushRef="#br0" timeOffset="13019.018">21440 2490 686 0,'-6'-35'6'16,"3"6"116"-16,3 7-40 0,0 6 57 0,2 7-66 16,2 8-10-16,-1 2-34 0,-1 13-43 15,0 9 9-15,-1 10 26 16,0 10-5-16,-1 10-11 15,0 6-1-15,1 8 1 16,2-1-2-16,3-3 9 16,4-4-35-16,4-10-123 0,2-8-18 15,2-14-117-15,-1-11-154 16</inkml:trace>
  <inkml:trace contextRef="#ctx0" brushRef="#br0" timeOffset="13554.341">21554 2360 1054 0,'0'0'5'15,"0"0"-3"-15,-21-28 0 16,-3 24-13-16,-14 4-1 0,-13 0 8 15,-17 5-1-15,-15 5 6 16,-15 2-6 0,-16 2 1-16,-17 3-12 0,-13-1 5 15,-15 2 14-15,-12 1-3 0,-9 2-1 16,-6 0 3-16,-4 3 2 16,-2 1 0-16,1 0 2 15,2-1-2-15,5-1-7 16,5-3 7-16,3-3-5 0,11-3-2 15,6-2 6-15,11-2-7 16,6 0 3 0,12-2 0-16,10-1 1 15,14 1 2-15,10-4-1 16,18-1 2-16,14-2 20 0,15-1-2 16,13 0 0-16,12-4 17 0,11 0-2 15,5 1 5-15,4 0 20 16,2 1-9-16,2 2 10 15,0 2-56-15,6 9-42 16,3 7 20-16,3 12 12 16,2 15 0-16,2 11 3 15,-2 11 5-15,1 13-3 0,-4 2 10 16,2 1-3-16,0-9-162 16,2-6-138-1,-2-17-430-15</inkml:trace>
  <inkml:trace contextRef="#ctx0" brushRef="#br0" timeOffset="14171.85">20284 1853 421 0,'0'0'8'0,"-47"-43"70"0,22 22 22 15,-1 2-5-15,1 4 3 16,-1 5-14-16,1 7 28 16,1 7-53-16,-1 13-38 0,2 10-16 15,1 9-4-15,2 9 2 16,4 2-2-16,8 0 1 15,6-4 0-15,6-7 3 16,10-8-2-16,7-10 1 0,7-11 3 16,2-7 2-16,2-15 44 15,-1-10 14-15,-2-9-21 16,-3-11-17-16,-7-8 7 16,-3-9 2-16,-6-6-8 0,-6-5-14 15,-2 0-1-15,-1 4 8 16,-1 8-4-16,-2 11 12 15,-3 12 6-15,0 12 21 16,0 12-13-16,-5 13-5 16,0 11-31-16,-1 18-33 0,-1 18 14 15,5 20 4-15,5 17 7 16,7 16-2-16,16 12 1 16,11 4-158-16,6 1-129 15,7-6-177-15</inkml:trace>
  <inkml:trace contextRef="#ctx0" brushRef="#br0" timeOffset="14929.906">22271 5196 1277 0,'0'0'57'0,"47"-19"-64"0,-8-1 26 16,12-5 22-16,5-1-32 15,4-4-8-15,1 2 3 16,-5 0-53-16,-7 1-55 16,-8 2-34-16,-11 0-113 0,-13 0-270 15</inkml:trace>
  <inkml:trace contextRef="#ctx0" brushRef="#br0" timeOffset="15134.769">22581 4839 1054 0,'0'0'101'0,"0"0"-87"16,0 0 4-16,14 39 94 16,10-23-46-16,7 3-1 15,1 1-24-15,0 1-18 0,-4 1-10 16,-8 3-7-16,-10 7-6 15,-10 2 5-15,-11 3 0 16,-15 3-24-16,-8 3-97 16,-10-3-33-16,-4-4-71 15,-2-6-294-15</inkml:trace>
  <inkml:trace contextRef="#ctx0" brushRef="#br0" timeOffset="18590">22754 5085 284 0,'5'-33'159'0,"1"1"-77"0,0 2 79 15,1 6 2-15,-1 7-52 0,0 7-30 16,-1 9-23-16,0 4-28 16,-3 15-3-16,2 10 20 15,0 11 22-15,0 8-48 16,1 9-17-16,-1 3 2 0,2-2-14 15,-1-7-94-15,3-11-59 16,-3-9 16-16,3-14 118 16,-1-14 27-16,-1-9 4 15,-2-14 7 1,-3-12 13-16,-1-10 15 0,-5-13 19 0,-1-12-1 16,-2-9-14-16,2-7 4 15,4-1-8-15,2 9 1 16,4 10 49-16,5 15 17 15,4 16-46-15,3 18-19 16,2 12-19-16,2 7-23 0,1 15 2 16,0 12-4-1,0 11 3-15,-4 8 1 16,-7 9-14-16,-7 2-61 16,-6-2-45-16,-9-5-32 0,-6-10 81 15,-3-10 73-15,0-9 22 16,1-8 67-16,5-6-3 15,4-3-25-15,6-1-12 16,5 1-22-16,9 1-25 0,8 1-3 16,9 2 0-16,6 0-3 15,3 3 5 1,3-1-41-16,-3-4-46 16,-3 2-32-16,-4-6 7 0,-5-3 38 15,-3-3 59 1,-4-7 9-16,-1-7 37 0,0-5 63 15,-3-4-1-15,-1-6-9 16,-3-4-26-16,-2 2-21 16,-3 0-11-16,-3 5-18 0,-3 7 12 15,-7 7 21-15,-2 11-17 16,-4 6-18-16,-4 14-12 16,-1 8-5-16,-1 8 6 15,5 4-1-15,5 0 2 16,8-1 1-16,5-6-7 0,15-8-13 15,8-9 11-15,7-7 8 16,5-6-3-16,1-6 9 16,1-7-6-16,-1-4 2 15,-8-1 0-15,-3 1 0 0,-6 0 13 16,-5 2-5-16,-3 4-8 16,-4 3 3-16,-4 4-4 15,-2 3-4-15,-1 1-79 16,-1 0-127-16,-1 0-161 15,-1 0-374-15</inkml:trace>
  <inkml:trace contextRef="#ctx0" brushRef="#br0" timeOffset="18907.214">23554 5034 1089 0,'0'0'49'0,"9"-53"143"0,-5 15-117 0,-3-7-37 16,-1-9 1-16,0-5-24 15,0-1-4-15,-3 8-9 16,-2 8 2-16,0 11 64 0,0 15-3 16,-2 13-24-16,-3 10-16 15,0 15-36-15,-1 14 8 16,2 14 3-16,5 10-5 15,6 3 7-15,10 0-1 16,10-5-3-16,7-10-38 0,4-11-41 16,3-13-33-16,-2-9-17 15,-2-10-13 1,-5-5-14-16,-6-11-52 0,-4-7-381 16</inkml:trace>
  <inkml:trace contextRef="#ctx0" brushRef="#br0" timeOffset="19257.668">23887 4519 1191 0,'0'0'120'0,"0"0"8"16,0 0 23-16,0 0-114 16,0 0-41-16,-6 34-3 15,13 2 10-15,1 10-3 16,1 8 1-16,1 1 3 0,-2-3-3 15,1-6 0 1,-1-10-38-16,1-11 31 16,2-12 5-16,1-13 1 0,3-6 14 15,1-12 39-15,2-9-11 0,2-9-27 16,-1-9 0 0,0-8 1-16,-4-3 0 15,-3 3-5-15,-2 2-9 16,-4 10 0-16,-2 8 3 0,-2 13 8 15,-2 11-5 1,-2 9-5-16,-6 9-15 0,-2 13-23 0,-5 9-68 31,-4 10-62-31,-2 7-144 0,-2 5-218 16</inkml:trace>
  <inkml:trace contextRef="#ctx0" brushRef="#br0" timeOffset="19542.428">23813 5290 1178 0,'45'-19'5'0,"7"-7"8"0,5-2 49 16,5-4-19-16,-3 3-13 15,-4-1-25-15,-4 4 5 0,-8 1 7 16,-10 5 21-16,-9 5-12 16,-10 5-10-16,-10 4-5 15,-5 4 6-15,-15 2-15 16,-8 5-91-16,-12 2-114 0,-11 1-176 16</inkml:trace>
  <inkml:trace contextRef="#ctx0" brushRef="#br0" timeOffset="32729.767">20004 4576 510 0,'0'-2'77'0,"0"1"-12"0,0-1-6 0,-2 2-17 0,2 0-14 31,0 3-13-31,2 4-19 16,0 3 25-16,1 3 32 15,3 2 2-15,0 2-10 16,3-1-9-16,1-3 2 16,4-3-8-16,3-8 3 0,8-2 36 15,7-12 18-15,8-11-11 16,8-10-19-16,7-5-19 15,7-6-10-15,-2-1-14 16,-1 0-7-16,-5 4 2 0,-6 3-1 16,-9 8 10-16,-9 3 12 15,-8 7-6-15,-6 6 2 16,-6 4 3-16,-4 4 3 16,-5 2-14-16,-1 4 0 0,0 0-6 15,-5 2-9-15,-3 7-6 16,-3 5-15-16,-3 5-77 15,-5 3-66-15,-6 0-141 16,-7 1-357-16</inkml:trace>
  <inkml:trace contextRef="#ctx0" brushRef="#br0" timeOffset="38293.186">19222 4076 792 0,'0'0'-7'0,"56"-60"5"0,-8 22-2 0,13-7-33 0,10-11-261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49:33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9221 7014 222 0,'-12'2'129'0,"2"-1"-62"16,0 4 7-16,3-2 25 0,2 1 31 15,4 1-28-15,1-2-52 0,6-1-28 16,7-2 38-16,7 0-2 16,9-5-32-1,3-4-14-15,8-2-7 16,1-1-2-16,6-1 1 0,-2 1-1 16,0 2-24-16,-4 1-48 0,-7 2-65 15,-10-1-158-15</inkml:trace>
  <inkml:trace contextRef="#ctx0" brushRef="#br0" timeOffset="5326.843">17168 7542 922 0,'0'0'14'0,"0"0"-14"0,0 0 1 15,0 0-16-15,0 0-193 0,0 0-127 16</inkml:trace>
  <inkml:trace contextRef="#ctx0" brushRef="#br0" timeOffset="5966.434">17449 7131 1007 0,'0'0'8'0,"-1"-28"13"0,1 27-22 0,1 6-5 31,3 14 0-31,-1 10 15 16,-1 12 33-16,1 16 15 16,-2 11-7-16,2 18-10 15,-3 15-10-15,0 11-5 0,-3 10-10 16,0 9 3-16,0 4-1 16,0-1-11-16,1-3 1 15,2-7-2-15,0-6 2 16,2-12 11-16,2-12 18 0,0-10 4 15,0-11-15-15,-2-12-17 16,-1-15-2-16,1-13-1 16,-2-12-4-16,1-15-10 15,0-18-78-15,2-21 0 0,-1-19-244 16,1-18-378-16</inkml:trace>
  <inkml:trace contextRef="#ctx0" brushRef="#br0" timeOffset="6643.041">17473 7253 1003 0,'0'0'12'0,"-11"-31"-5"15,11 21-4-15,8 0 25 0,8 3-16 16,8-1-9-16,7-1 0 16,7 1-3-16,4-3 1 15,2 0 0-15,-2 1-1 16,-1-1 0-16,-4 1 1 16,-9 3-3-16,-6 1 3 15,-8 3-1-15,-5 3-3 0,-7 0 0 16,-2 2 1-16,-6 3 46 15,-3 2 2-15,-1 1-12 16,0 3 4-16,0 1-1 16,1 1-16-16,3 4-10 0,2 3 1 15,3 6-1-15,1 2 1 16,0 8-1-16,0 4-4 16,2 8 1-16,0 6 2 15,1 9-2-15,0 8 10 0,-1 2-3 16,1 9-2-16,4 4 1 15,-2 2-4-15,3 3-3 16,1 0-1-16,1-1 2 16,-1-2 4-16,0-2 6 0,-4-4 3 15,2-4-1 1,-6-5-1-16,-1-2-10 0,0-7 0 16,-3-8-2-16,-5-3 0 15,0-10 1-15,-2-5-5 16,-3-7 4-16,-2-7-1 15,-1-6 2-15,-2-4 1 0,-3-5 3 16,-3-5-1-16,-3-4 2 16,-2 0-4-16,-3-2-6 15,-1-2 4-15,-3 2-4 16,-1 2-3-16,-2 0 1 0,0 4-4 16,1 4-10-1,5 0-104-15,10-1-81 0,9-6-185 16,13-1-513-16</inkml:trace>
  <inkml:trace contextRef="#ctx0" brushRef="#br0" timeOffset="7245.889">17339 9591 1085 0,'0'0'42'15,"28"-27"-22"-15,-3 17 48 0,7 5-29 0,2 4-7 16,0 2-14-16,-4 10-11 15,-5 6-4-15,-9 6-1 16,-9 5-3-16,-7 2 4 16,-10 0-1-16,-3-2-45 0,-4-5-2 15,2-8 41-15,2-4 5 16,7-10 24-16,2-5 18 16,4-11 22-16,10-7-55 15,5-10-10-15,3-5 1 0,5-7-1 16,2-1-1-16,1 4 3 15,-5 6-1-15,-5 7-2 16,-4 10 3-16,-7 11 17 16,-5 7 35-16,-7 12-17 15,-5 6-40-15,-1 10 5 0,-1 5 4 16,3 4 6 0,8-3 7-16,3-1-11 0,10-6-5 15,8-6 2-15,6-9 0 16,5-4 16-16,2-5 13 0,1-3-5 15,0-6-15-15,-5-5-2 16,-4 0-6-16,-4 0 1 16,-8-1 1-16,-8 2 14 15,-4 2 12-15,-11 3-17 0,-5 0-17 16,-4 3-6-16,-1-1-37 16,0-4-94-16,3-8-139 15,4-12-398-15</inkml:trace>
  <inkml:trace contextRef="#ctx0" brushRef="#br0" timeOffset="7824.289">17871 7131 499 0,'-32'10'56'0,"5"-2"0"0,4 0 41 0,9-3 1 0,4-3 3 0,10-2 27 16,8-5-18 0,16-8-96-16,16-7 26 0,10-8 21 0,12-8-21 15,12-4-22 1,6-3-4-16,4 0-6 0,2-2-3 16,2 3 0-16,-4 1-3 15,-4 4-1 1,-4 6 1-16,-5 2-1 0,-13 7 0 0,-7 6 0 15,-12 6-6-15,-12 4-46 16,-11 6-4-16,-10 2-42 16,-7 6-35-1,-16 2 6-15,-7 3-173 0</inkml:trace>
  <inkml:trace contextRef="#ctx0" brushRef="#br0" timeOffset="8536.459">17763 8943 929 0,'0'0'22'0,"0"0"13"0,0 0-15 15,20 35 75-15,7-19-17 0,12 1-5 16,13 4-11-16,12-1-7 15,14 1-24-15,4 1 13 16,6-1-15-16,2 1-16 16,3-1-2-16,-4 1-1 15,-3-1 1-15,-3-1 20 16,-7 0 12-16,-9-2-7 0,-8 0-5 16,-9-2-18-16,-12-2-10 15,-9-1-1-15,-10-3-2 16,-8-5-5-16,-8-5-80 15,-6-4-69-15,-12-15-77 16,-6-11-486-16</inkml:trace>
  <inkml:trace contextRef="#ctx0" brushRef="#br0" timeOffset="9119.345">18823 6712 726 0,'0'0'11'0,"17"-45"85"0,-10 34-48 0,-1 7 27 0,-1 4-2 15,-2 14-56-15,-1 14 4 16,0 15 64-16,1 16-8 16,-2 23-21-16,1 16-5 0,0 19-7 15,3 15-4-15,0 12-17 16,4 9-10-16,1 3 2 15,1 4-3-15,1-2 6 16,0-4-2-16,-2-5-2 0,0-4 1 16,-1-9 8-16,1-12 22 15,3-9-9-15,1-12-17 16,5-13-14-16,3-14-1 16,-1-13-2-16,2-12-22 15,-3-16-104-15,-7-18-131 0,-8-17-179 16</inkml:trace>
  <inkml:trace contextRef="#ctx0" brushRef="#br0" timeOffset="9658.554">18318 8148 924 0,'0'0'16'0,"0"0"1"0,0 0-16 0,-5 47 26 15,13-14 46-15,1 5-10 16,2 5-32-16,-1-3-9 15,4-3-12-15,-1-5-4 0,1-8-2 16,-1-7 0-16,-2-9-1 16,0-8 2-16,-1-6 5 15,1-12 3-15,-2-4-4 16,1-6-5-16,0-1-1 0,0 2-1 16,0 5-3-1,2 4 1-15,-1 8 4 16,3 5 1-16,1 5-3 15,0 0-3-15,3 7 1 0,-1-2 2 16,-1-2-2-16,-1-3 1 0,-2-5 3 16,-5-9 64-16,-2-8 23 15,-2-3-22-15,-4-6-12 16,0-2 0 0,-3 0-25-16,-4 4-21 0,1 4-3 0,2 6-7 15,0 8 0-15,2 6-1 16,2 5-65-1,5 1-183-15,0 4-22 16,1 1-202-16</inkml:trace>
  <inkml:trace contextRef="#ctx0" brushRef="#br0" timeOffset="10579.556">18635 6603 725 0,'0'0'169'0,"37"-7"-157"0,-3-1 62 15,11-2-10-15,10-4-37 16,4-3-18-16,8-1-4 0,3-2 0 16,-4 0-4-16,2-2 2 15,-8 4-1-15,-6 2-2 16,-14 3 3-16,-10 4-4 15,-8 2 0-15,-10 4 2 0,-8 3-3 16,-4 0 27-16,0 0 17 16,-4 5-29-16,-3 3-2 15,-1 2 8-15,-2 4 1 16,3 5 4-16,-2 3-2 16,4 5-9-16,2 5-2 0,2 4-5 15,1 7 1 1,0 9 0-16,2 5-4 0,1 10 8 15,1 10 3-15,2 9 1 0,1 8 9 16,3 7-3-16,3 8-6 16,2 7 0-1,0 3-3-15,2 6-5 0,-2 3 2 16,0 5-1-16,-5 2 3 16,-3 1 2-16,-2 1-3 0,-2-3 1 15,-3-4 2-15,0-6-2 16,0-4 2-16,1-10 2 15,1-8-3-15,2-8-2 16,-1-8-1-16,2-8-4 16,1-13 2-16,0-9-4 15,-3-11-1-15,2-13 2 16,-2-9-2-16,-2-10-2 0,0-8 3 16,-1-6 3-16,-3-12 52 15,-7-6 6-15,-7-4-62 16,-7-5 1-16,-9 5-2 15,-10 3-3-15,-10 8 1 0,-10 7-1 16,-9 5-3 0,-4 4 9-16,-1 3-53 0,-1-2-113 15,5-5-127-15,3-14-272 0</inkml:trace>
  <inkml:trace contextRef="#ctx0" brushRef="#br0" timeOffset="11179.322">16840 8573 957 0,'-31'-12'27'0,"-4"4"36"0,-2 8 45 0,3 9-54 31,3 8-36-31,3 6-12 16,8 7-1-16,8 0-2 16,10 0 0-16,7-4-1 15,12-6 1-15,9-10 2 0,6-10-3 16,3-11 2-16,4-11 3 15,-4-8-5-15,-3-6 1 16,-5-3-1-16,-7-4-1 16,-9-4 1-16,-5-3 1 15,-6-2 42-15,-1 2 15 0,-4 4-26 16,-2 9-8-16,3 10 47 16,-1 13-2-16,5 13-26 15,0 11-36-15,3 15-21 16,4 12 12-16,3 13 2 15,3 13 0-15,5 5 1 0,6 4-86 16,3 0-89-16,5-9-161 16,6-15-541-16</inkml:trace>
  <inkml:trace contextRef="#ctx0" brushRef="#br0" timeOffset="11802.873">19885 7617 1024 0,'0'0'92'0,"0"0"-59"0,0 34-43 0,-1-5 26 16,-3 7 12-16,-5 5-15 15,-2 5-3-15,-5 1 0 16,1-1-3-16,0-6-10 16,3-7-110-16,2-12-20 0,4-11 102 15,2-10 42 1,4-7 61-16,1-9-11 0,8-4 9 16,7 0-13-16,6 0-35 0,6 1-17 15,4 2-1 1,4 2-1-1,1 5-3-15,-2 2 1 0,-4 2 2 16,-4 2-2-16,-8 2 0 0,-7-1 0 16,-6 0-1-16,-4 0 5 15,-2-3 9 1,-6-5-8-16,-1-1 48 0,0-2 15 0,-2 0-7 16,2 1-21-1,2 4-10-15,2 3-3 0,3 6-9 0,0 10-23 16,3 8-6-16,3 10 10 31,2 7 0-31,2 10-49 16,4 1-97-16,2-1-100 0,3-7-221 15</inkml:trace>
  <inkml:trace contextRef="#ctx0" brushRef="#br0" timeOffset="12151.514">20432 7749 865 0,'5'-27'128'0,"-5"11"70"0,-10 16-38 0,-5 5-105 0,-2 13-52 15,-2 8-3-15,3 6 2 16,5 1 0-16,9-3-1 16,7-7 2-16,11-7-4 15,8-11 6-15,3-7-3 16,1-12 3-16,-4-11 3 15,-3-5-3-15,-3-8-1 0,-7-7 2 16,-3-9-2-16,-7-4 53 16,-1-3-10-16,0 3-24 15,-1 10-1-15,-2 11 26 16,0 13 43-16,1 19-28 0,-2 10-33 16,-1 22-45-16,-2 14 11 15,-1 17 4-15,0 13 0 16,1 12 4-16,2 4-7 15,-2 1-150-15,-2-9-242 0</inkml:trace>
  <inkml:trace contextRef="#ctx0" brushRef="#br0" timeOffset="14955.704">17381 7237 503 0,'0'0'7'0,"0"-27"41"0,-9 13 66 0,-6 0-21 15,-7 2-28-15,-8-3-28 16,-10 1-9-16,-12 2-8 16,-10-4 10-16,-9 2-11 15,-9-2 19-15,-8-2 32 0,-2-2-19 16,-2-1 2 0,0-2 4-16,2 0-10 0,0-1-15 15,6 0-12-15,3 2-14 16,7 2 0-16,9 2-4 0,4 2-1 15,11 1 1 1,8 3-2-16,9 4-1 0,6 2 4 16,12 6-2-1,6 1-8-15,9 8-136 0,5 4-100 0,12 1-68 16</inkml:trace>
  <inkml:trace contextRef="#ctx0" brushRef="#br0" timeOffset="15574.343">17276 9083 930 0,'-33'0'3'0,"-12"5"7"0,-10 10 47 0,-12 7-36 0,-14 7-14 16,-14 9 0-16,-9 7-4 15,-10 4 1-15,-2 3 7 16,-2 0 58-16,5-3-11 16,9-3-9-16,8-6-6 15,11-6-13-15,13-6-13 0,11-6-15 16,14-7 2-16,14-6-3 15,9-5 2-15,14-4 2 16,10-5-2-16,4-5-60 16,10-1-49-1,6-3-35-15,1-4-75 0,1-2-280 0</inkml:trace>
  <inkml:trace contextRef="#ctx0" brushRef="#br0" timeOffset="16096.597">15855 6959 701 0,'0'0'11'0,"-14"-33"12"0,11 22 13 0,0 6 23 15,2 5-8-15,-4 5 9 0,2 10-57 16,-2 14 6-16,0 12 42 16,-1 14 5-16,-1 15-19 15,0 15-14-15,1 16-8 16,1 13 6-16,0 10 3 16,0 11-6-16,0 9 6 15,0 3 12-15,0 7-3 0,0-4 4 16,0 5 1-16,0-6-2 15,4-5-8 1,1-6-10-16,0-9-4 0,3-9-8 16,3-15-5-16,-1-12 4 0,1-16-3 15,3-16-5-15,1-20-127 16,0-24-135 0,-1-17-349-16</inkml:trace>
  <inkml:trace contextRef="#ctx0" brushRef="#br0" timeOffset="16461.049">16120 8117 1036 0,'0'0'10'0,"0"0"-10"0,0 0-17 16,22 35 18-16,-9 6 46 16,1 9-5-16,3 3-19 15,0-1-13-15,0-8-4 16,-1-10-1-16,-2-8-6 0,-2-14 26 16,-2-12 61-16,0-10 11 15,1-12 18-15,0-9-89 16,1-10-20-16,2-10-2 15,-3-7-4-15,3 0 1 16,-2 3 0-16,1 5-10 16,-3 8-29-16,-2 11 2 0,-3 12-22 15,-5 8-46-15,-3 4-73 16,-14 4-214-16</inkml:trace>
  <inkml:trace contextRef="#ctx0" brushRef="#br0" timeOffset="16841.226">15197 6838 330 0,'0'0'370'0,"0"0"-365"0,0 0-7 0,0 0-8 15,0 0 42-15,55-4 35 16,-10-1-9-16,7-2-8 15,4 2-3-15,6 0-13 0,3-1-20 16,2 2-12-16,-3 1 1 16,1 2 1-16,-1 0 0 15,-8 1-2-15,-8 2-39 0,-13 5-36 16,-15 4-51 0,-16-1-161-16</inkml:trace>
  <inkml:trace contextRef="#ctx0" brushRef="#br0" timeOffset="17380.34">15180 6962 617 0,'0'0'44'0,"0"0"-10"0,0 0 3 16,0 0 14-16,30 0-29 15,-20 27 20-15,3 13 22 16,1 17-1-16,0 15-17 16,1 15-21-16,-4 17-9 0,1 12-2 15,-2 9-4 1,-3 7-3-16,-2 5-4 16,1 1-3-16,-2-1 2 0,3-3 0 15,-3-4 40-15,3-3 25 0,3-8-21 16,2-7-11-16,-1-4-14 15,1-6-11-15,-1-4 5 16,-3-6-2 0,-1-4 1-16,-4-7-1 0,-3-5-5 0,0-8-6 15,0-8 2 1,-2-10-2-16,-1-7-2 16,0-7 4-16,1-7-4 15,2-7 1-15,0-7-1 0,0-4 1 16,5-5-1-16,4-6 4 15,5 0 5 1,4-10 23-16,6-4 15 0,3-5-30 0,10-6-10 16,2-3-4-16,4 0-3 15,3-2 3-15,0 0-6 0,-4 4 3 16,-8 5 2 0,-6 4-42-16,-12 4-57 0,-9 4-43 31,-8 3-39-31,-19 2-141 15</inkml:trace>
  <inkml:trace contextRef="#ctx0" brushRef="#br0" timeOffset="17999.514">14415 8360 841 0,'0'0'22'0,"0"0"-25"0,0 0-1 0,2 48 20 16,-6-13 10-16,-2 7 3 16,-4 5-13-16,-1 4-9 15,-1 0-2-15,2-5 3 16,3-9 1-16,0-8-17 0,2-14-31 15,5-9 32-15,0-8 23 16,7-10-3-16,3-3-7 0,4-3 11 16,6 0 1-1,4 1-10-15,4 3 0 0,3 1 2 16,1 4-1-16,0-1 0 16,-5 3-3-16,-2-2-2 15,-5 2 1-15,-7-3 3 16,-6 0 14-16,-4-3 43 0,-3 1-15 15,-1-1-5-15,-5 0-11 16,0 0-6-16,1 5 1 16,3 4 5-16,1 4-8 15,1 8-21-15,0 11-19 0,1 9 11 16,1 11 6 0,5 11-1-16,-2 4-74 0,4-1-133 15,3-5-164-15</inkml:trace>
  <inkml:trace contextRef="#ctx0" brushRef="#br0" timeOffset="18336.053">14848 8622 533 0,'-3'-43'122'0,"-4"7"22"0,0 14 61 16,-1 14-68-16,-4 12-59 15,-1 16-52-15,1 8-26 16,4 10 1-16,5 3 2 0,5-1-1 15,14-6 2 1,5-10 1-16,5-11-8 16,3-13 9-16,-1-9-1 15,-4-13-1-15,-4-10 2 16,-4-6 2-16,-8-7 14 0,-3-9 46 16,-5-5-16-16,-3-4-21 15,-5 2-11 1,0 5-11-16,2 11 1 0,0 12 87 0,4 18-7 15,-3 15-43 1,2 21-45-16,-1 21-11 16,-1 19 9-16,2 17 2 0,-1 14-2 15,2 5-65-15,-1-2-187 16,-5-10-352-16</inkml:trace>
  <inkml:trace contextRef="#ctx0" brushRef="#br0" timeOffset="24150.615">14848 5943 868 0,'0'0'-18'0,"0"0"18"0,-33 38 12 0,25-17 23 15,2 0-13-15,6-1-1 16,2-5-7-16,11-7 12 15,9-8 71-15,9-9 40 16,8-15-31-16,8-8-41 16,5-9-24-16,2-2-15 0,-2-1-16 15,-5 3-4-15,-4 6-4 16,-9 5-2-16,-10 10 4 16,-8 5-2-16,-7 7 0 0,-8 8 1 15,-2 11-32 1,-16 13-101-16,-5 12-49 15,-14 14-182-15</inkml:trace>
  <inkml:trace contextRef="#ctx0" brushRef="#br0" timeOffset="24576.537">14353 7034 817 0,'0'0'1'16,"0"0"12"-1,-29 37 18-15,25-16 34 16,2 3-6-16,2 4-6 0,0-1 3 0,6-3 2 15,4-3-19 1,4-5 0-16,5-5 5 16,4-9-1-16,7-7 1 15,8-13 7-15,7-13 0 16,5-12-9-16,5-10-19 0,2-7-12 16,-3-2-5-16,-5 2-4 15,-9 7 2-15,-10 10-1 16,-8 9 9-16,-10 12 39 0,-8 7 1 15,-5 9 5-15,-8 6-36 16,-6 8-23 0,-2 12-28-16,-4 8-127 0,-8 5-125 15,-4 7-273-15</inkml:trace>
  <inkml:trace contextRef="#ctx0" brushRef="#br0" timeOffset="30169.105">8687 10540 722 0,'0'0'-14'0,"0"0"81"0,0 0-32 0,0 0-14 16,36 13 34-16,0-8-9 15,12-3-17-15,9 1-18 16,11-3-5-16,7 0 0 15,9-4-22-15,5-3-111 16,0-2-137-16,-1-1-261 16</inkml:trace>
  <inkml:trace contextRef="#ctx0" brushRef="#br0" timeOffset="30618.637">8664 11599 715 0,'37'-5'-8'0,"12"-7"74"0,21-1 14 0,14-2-38 0,13-1-27 16,9 1-10-16,9-1 2 15,6-4-123-15,-1-2-254 16</inkml:trace>
  <inkml:trace contextRef="#ctx0" brushRef="#br0" timeOffset="35568.033">9011 8132 569 0,'14'0'37'0,"9"-2"-42"0,10 2 22 0,13 0 28 16,9 0-11-16,8 2-19 15,9 0-9-15,9-1-2 16,8-1-1-16,7 0 0 15,4-4 0-15,6-2-2 0,3 1 3 16,0 1-2-16,0 3-9 31,-1 1-60-31,-1 0-58 16,-3 0-132-16</inkml:trace>
  <inkml:trace contextRef="#ctx0" brushRef="#br0" timeOffset="35906.565">12882 8500 657 0,'56'7'-4'16,"17"-1"10"-16,17 2-3 0,15-1-1 15,15-3 0-15,14 2-2 16,10-2 3-16,7-1-9 15,8 0-187-15,-1-3-220 16</inkml:trace>
  <inkml:trace contextRef="#ctx0" brushRef="#br0" timeOffset="38662.638">2413 10756 295 0,'0'0'38'0,"0"0"-33"0,0 0 0 0,0 0-4 16,-10-30 1-16,10 26 8 15,0 0 29 1,2 2 9-16,1 2-19 0,4 1-16 15,2 2 27 1,4 2-5-16,3-1 11 16,5 0 9-16,2-2-18 0,6-2-2 15,2 0 15-15,5-6-9 0,1-1-14 16,7-1-8-16,4-3-4 16,2 0-8-16,2 0-3 15,4-1 2 1,0 4-2-16,2 3-3 0,-9 2-76 0,-8 1-141 15,-7 0-371-15</inkml:trace>
  <inkml:trace contextRef="#ctx0" brushRef="#br0" timeOffset="39819.631">9407 10118 252 0,'0'0'34'0,"-7"-36"-28"0,5 17 11 0,-1-1-5 0,-3 0 2 16,-4-3 12-16,-6 0 31 15,-5 2-10-15,-11-1-14 16,-9 2-12-16,-7 2-8 15,-12 6 0 1,-9 4-11-16,-7 8 1 0,-11 3 0 0,-7 10-3 16,-5 7 0-16,-5 7-1 15,2 4 8-15,2 6 16 16,5 4 11-16,9 4 2 0,7 5-6 16,15 7-15-1,12 7-2-15,13 9-8 16,19 9-4-16,19 7 0 15,13 5-1-15,26-4 1 0,15-9 1 0,18-16-17 16,14-18-79 0,7-24 26-16,9-23 46 15,3-15 22 1,-2-21 9-16,4-13 97 0,-5-11 30 16,-3-6-19-16,-5-7-30 0,-6-7-27 0,-12-5-20 31,-13-2-6-31,-13-4-7 15,-17 2-13-15,-18 5-3 16,-14 11-3-16,-21 9-3 16,-21 19-1-16,-23 22-3 0,-26 23-36 15,-29 18-123-15,-31 25-121 16</inkml:trace>
  <inkml:trace contextRef="#ctx0" brushRef="#br0" timeOffset="42138.127">2430 11597 128 0,'0'0'28'0,"0"0"-21"0,0 0 25 0,0 0-4 0,0 0-16 15,0 0 8-15,0 0-9 0,0 0-1 16,0 0-15 0,0 0 1-16,0 0 3 0,0 0 2 15,0 0 6-15,39 3 7 16,-24-3 5-16,2 0 0 16,1-3-11-16,4 2-4 15,0 0-1-15,-1 1 0 16,0-1-18-16</inkml:trace>
  <inkml:trace contextRef="#ctx0" brushRef="#br0" timeOffset="42973.548">8924 12457 743 0,'40'-6'-20'0,"19"-4"41"0,22-1 55 16,19-4-30-16,23-4-30 15,16-2-10-15,10-3 1 16,10-3-164-16,2-1-310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50:28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6008 10125 145 0,'-16'-19'-1'0,"-2"-2"41"0,1 2 5 0,-5-1-5 0,2 2-9 16,-4-1-6-16,1 0-6 16,-2 0-10-1,0-2-6-15,-2-1-1 16,-3-2-1-16,-4 0 0 16,-2-3 0-16,-6 0 0 0,-6 0 14 0,-4 0 22 31,-4 2 16-31,-6-1 10 0,-5 1 4 0,-2 2-24 15,-7 0 5 1,-2 3-35-16,0-1-9 16,-5 1-2-16,-3 1-1 15,-3 0-1-15,-6 4 2 16,-4 0-2-16,-8 4 0 16,-4 3 1-16,-3 5-2 0,-5 3 23 15,0 2 36-15,-4 10-15 16,-1 5-13-16,0 6-4 15,2 5 0-15,3 6 1 16,4 7 7-16,7 6-11 0,7 8-18 16,8 6-5-16,10 4 1 15,10 9-1-15,12 5-1 16,12 3 0-16,11 6-1 16,15 4-3-16,15 4 4 15,8 6-3-15,20 2 3 0,15 4-2 16,17 2 1-16,17-3 2 15,17-2-1-15,18-8 1 16,17-11-1-16,16-14-4 16,15-12 6-16,12-15 0 0,12-12-4 15,8-15 7-15,6-12-3 16,6-9 2-16,1-17 2 16,2-13 18-16,-3-15-1 15,-3-11-7-15,-6-15 8 16,-6-14-7-16,-10-9-8 0,-12-11-1 15,-11-11-2-15,-12-13 0 16,-14-10 5-16,-18-10 10 16,-18-8 5-16,-21-2-16 15,-25 0-5-15,-24 8-1 16,-25 11-1-16,-33 14 0 0,-28 22-4 16,-28 19-5-1,-28 28 4-15,-26 26 1 0,-24 33-1 16,-25 32-2-16,-20 40-2 15,-22 41-42-15,-26 39-63 16,-23 35-98-16,-23 36-366 0</inkml:trace>
  <inkml:trace contextRef="#ctx0" brushRef="#br0" timeOffset="7853.004">21120 2966 456 0,'7'-10'15'0,"-1"0"9"0,5 2-14 15,4 1 17-15,3 0-2 16,4 1-9-16,0 1-4 0,4 0-6 16,2 3 1-16,-3 2-1 15,1 0 2-15,-5 8-3 16,0 2-2-16,-6 5-3 15,-4 7 1-15,-6 4-3 0,-4 7 6 16,-3 10 3-16,-9 5 6 16,-8 8 3-16,-5 7 12 15,-4 6 14-15,-4 3-5 16,-1 5-14-16,-2 4-13 16,5 2-2-16,3-1-2 0,5-3-2 15,8-3 3 1,8-8-2-16,6-7 0 15,13-8 6-15,8-10-8 0,10-5 1 16,3-10 4-16,6-6-6 16,1-9 2-16,1-7 3 0,-2-6 4 15,-2-5 35-15,-5-6-9 16,-4-4 1-16,-6-3 3 16,-5-4 10-16,-7-3-4 15,-7 1-14-15,-4-1-9 0,-2 5 9 16,-6 4 20-16,-1 6-14 15,-1 8-20 1,0 2-15-16,-1 11-10 0,1 8 2 16,0 9 2-16,1 10 0 15,0 12 3-15,2 9-1 16,1 12-3-16,0 13 3 16,2 5-3-16,0 10-2 0,-1 4 2 15,1 3-1-15,0 2 1 0,-1 0 1 16,2 4-4-16,1 2 4 15,-3 2 14 1,1 4 46-16,-2 6-6 16,-2 5-1-16,-4 2-10 15,-3 1-10-15,-4 3-10 0,-6 3 0 0,-10-3-5 16,-11-2-8-16,-16 0-1 16,-20-1 1-1,-27 1-6-15,-27 0 1 0,-33 0-28 16,-32-4-142-1,-29-9-300-15</inkml:trace>
  <inkml:trace contextRef="#ctx0" brushRef="#br0" timeOffset="12389.009">13909 5549 289 0,'0'0'192'0,"27"-7"-193"0,-5 2 4 0,4 2 0 16,8 1 0-16,4-1-1 16,6 0-2-16,4 3 1 15,7 0 2-15,0 0-2 0,7 0 0 16,8 5 0-16,8-1 0 15,9 2-1-15,9 0 2 16,12 0-2-16,12 0 2 16,11 1 0-16,14-1-1 15,7-1 0-15,14 1-1 0,10-3 1 16,14-2-2-16,15-1 2 16,9 0 2-16,10-2 14 15,10-3 4-15,11 0 5 16,4-1 2-16,6-1 10 0,7 2 1 15,8 0-17-15,6 2-12 16,3 3-5-16,3 0-4 16,1 1-47-16,-4 1-291 15</inkml:trace>
  <inkml:trace contextRef="#ctx0" brushRef="#br0" timeOffset="15581.006">2994 12218 842 0,'0'0'5'0,"-29"-28"-3"0,22 18-2 0,5 0-2 15,1 4 0-15,1-1 2 0,0 5 1 16,0 1 1-16,1 1-4 16,3 0-13-16,4 0 14 15,2 0 1-15,7 0-2 16,7 0 3-16,4 0 3 16,7 3 5-16,7 5 8 0,4 1-1 15,6 4 0-15,4 3-1 16,3-1-7-16,2 0-4 15,2-1-1-15,4-3-1 16,-3-5 1-16,0-4 1 0,-2-2-1 16,-2-2-1-16,1-7 0 15,-1-3 1-15,0-3 0 16,2-1 2-16,4-1 1 16,2 2-1-16,-1 5-4 0,4 5 0 15,4 5 0-15,2 9 2 16,3 7 5-16,4 7 1 15,4 4 4 1,6-3-2-16,1-2-2 0,0-9-1 16,1-6-4-16,0-9 0 0,-2-13-4 15,-4-8 9-15,0-5 61 16,-1-7-29-16,-1-4-22 16,-1-4-16-1,-2 1-1-15,-1 1 1 0,-1 5-3 16,-2 4 2-16,-3 8-4 15,-6 6 2-15,-3 5-1 0,-4 4 1 16,-6 4 1-16,-3 2 3 16,-5 0-1-16,-1 0 0 15,-2-1 2-15,-1 0-5 16,-1-3 4-16,1-2-1 0,-2 1-2 16,-4-2 1-16,-3 0-59 15,-11-3-82-15,-9-2-165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50:4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21978 3783 512 0,'0'0'-2'0,"0"0"25"0,0 0-22 0,0 0 4 16,29 15 30-16,6-13-4 16,13-2-18-16,12 0-11 31,15-4 1-31,9-2-44 0,6-1-66 16,-1-3-102-16</inkml:trace>
  <inkml:trace contextRef="#ctx0" brushRef="#br0" timeOffset="144.719">23299 3722 397 0</inkml:trace>
  <inkml:trace contextRef="#ctx0" brushRef="#br0" timeOffset="756.337">22994 3828 427 0,'0'0'32'0,"0"0"26"0,0 0-9 0,0 0-21 16,49-4 16-16,-14 1-12 15,13-2-17 1,8 1-12-16,6-2 1 0,4 0-8 16,4-4-84-1,-3 0-154-15</inkml:trace>
  <inkml:trace contextRef="#ctx0" brushRef="#br0" timeOffset="1473.728">23789 3904 400 0,'0'0'7'15,"28"0"11"-15,-5 0 47 0,3 0-13 0,3 0-8 0,6 0-10 16,4 0 2-16,9 0 12 16,7-3-16-16,11 1 1 15,12-1-10-15,7 2-15 16,4 0-3-16,1 1-2 15,-4 0-30-15,-9 0-29 16,-11 0 2-16,-12 0 11 0,-15 0-5 16,-16 0-2-16,-16-4-34 15,-13-1-203-15</inkml:trace>
  <inkml:trace contextRef="#ctx0" brushRef="#br0" timeOffset="8515.28">16890 7390 284 0,'-4'-4'52'0,"1"1"13"0,2 2 0 0,1 0 6 0,0 1-19 0,0 0-27 15,0 0-22 1,4 1-15-16,2 3 9 16,4 2 6-16,3 3 16 0,3 0 0 0,3 1-2 15,1-2-4-15,3-2-3 16,-2-2 7-1,-1-4 35-15,1 0 1 0,-2-1-36 16,-2-6 12-16,-2 0 6 0,-1-2-19 16,-3-1-4-1,-1-1-2-15,-1 0-4 16,-2 1-3-16,1 2 2 16,-3 2-5-16,3 3 1 15,0 3-5-15,1 3-7 0,1 8 5 0,3 2 2 16,1 1 0-1,5 3 5-15,0-3 0 16,3-4-1-16,5-3 2 16,-1-4 0-16,4-3 1 15,-1-5 35-15,3-5-8 16,-2-2-3-16,2-1-15 0,-1-2-8 0,1 0-2 31,-1 0 0-31,1 2-2 0,0 2 3 16,-2 3 1-16,-2 4 22 15,1 4 9-15,-2 2-15 16,0 4-13-16,3 1-6 16,2 0 0-16,5-1 2 15,0-6 2-15,2 0-3 0,-1-5 4 16,-3-3-3-16,0-3-1 16,-3 1 3-16,-3-1-8 15,-5-1-123-15,-7-2-224 16</inkml:trace>
  <inkml:trace contextRef="#ctx0" brushRef="#br0" timeOffset="9548.796">22765 7491 586 0,'0'0'17'0,"0"0"14"0,0 0-31 0,32 0 19 0,9-3 85 0,19-2-10 16,20-3-23-16,18-4-38 16,14-1-20-16,10-2-8 0,8 0-1 15,0-3 1-15,-5 4-21 16,-4 1-25-1,-10 3-37-15,-15-1-116 0,-18 0-303 16</inkml:trace>
  <inkml:trace contextRef="#ctx0" brushRef="#br0" timeOffset="11101.289">16258 8842 658 0,'0'0'1'0,"0"0"-40"0,-28-23 43 0,25 18-4 15,3 0-5-15,-1 3 3 16,1 2 1-16,4 0-2 16,7 2-10-16,9 5 10 15,9 1 55-15,13 0 21 16,13 0-2-16,12-4-13 0,9-1-24 15,8-2-17-15,6-1-8 16,4-4-6-16,-2 0 0 16,0-2 1-16,-2 3-2 15,-3 1-3-15,-2 0-99 0,-5-1-183 16</inkml:trace>
  <inkml:trace contextRef="#ctx0" brushRef="#br0" timeOffset="14436.974">8521 8098 566 0,'0'0'7'0,"0"0"-6"0,0 0-5 16,6 28 12-16,0-18 30 0,3-4-2 15,1-3 0-15,5-4 10 16,3-11 38-16,6-8-16 16,1-9-22-1,5-8-23-15,3-6-9 16,1-5-4-16,0 0-6 0,-2 2 2 0,-6 6-6 16,-2 6 2-16,-7 9-1 15,-2 9-2-15,-7 9 1 16,-3 7 0-16,-5 3-31 15,-2 11-32 1,-8 4-99-16,-3 2-328 16</inkml:trace>
  <inkml:trace contextRef="#ctx0" brushRef="#br0" timeOffset="14624.359">8872 7714 989 0,'30'-15'-8'16,"0"2"3"-16,5 11 2 15,2 4 4-15,-6 15-3 16,-8 9-89-16,-13 15-95 16,-13 11-103-16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51:28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4036 10349 945 0,'0'0'38'0,"0"0"12"0,18-40-37 16,8 6 50-16,7-11 17 15,10-9-39 1,6-3-26-16,3-1-7 15,-1 2-8-15,-6 9 3 16,-3 6-2-16,-8 9-9 16,-8 11-80-16,-9 8-45 15,-11 10-73-15,-7 6-219 0</inkml:trace>
  <inkml:trace contextRef="#ctx0" brushRef="#br0" timeOffset="198.641">4202 10065 856 0,'0'0'48'16,"0"0"86"-16,0 0-16 16,0 0-107-16,-1 41-28 15,24-13 53-15,6 12 14 16,1 7-33-16,5 9-10 0,0 4-7 16,-4-2 4-16,3-1 2 15,0-5-1-15,1-5-1 16,-4-5-98-16,0-9-95 15,-7-5-110-15</inkml:trace>
  <inkml:trace contextRef="#ctx0" brushRef="#br0" timeOffset="507.761">4480 10254 1222 0,'0'0'56'16,"7"-36"18"-16,13 26-42 15,10 4-11-15,6 4-10 0,7 2-7 16,1 8-2-16,-3 10-1 16,-3 7 0-16,-11 9-102 15,-9 1-74-15,-11 0 6 16,-7-4 132-16,-6-8 68 16,-7-11 171-16,-4-12-1 0,1-9-39 15,-5-14-84-15,3-9-51 16,5-8-17-16,4-5-9 15,8-1-3-15,4 3-1 16,10 3-8-16,9 6-83 0,5 6-42 16,1 3-43-1,4 4-60-15,-2 3-96 0,-2 1-320 16</inkml:trace>
  <inkml:trace contextRef="#ctx0" brushRef="#br0" timeOffset="1126.754">4932 9901 879 0,'0'0'183'15,"0"0"2"-15,-38-14-73 0,28 21-49 16,0 12-41-16,3 7-24 16,4 6-3-16,3 4 5 0,5 0 1 15,6-5-2 1,3-7-76-16,3-9-29 0,0-9 49 16,-3-6 44-16,-1-9 11 15,-3-4 5-15,-5-5 4 0,-4 0 50 16,-1 0 22-1,0 0-1-15,-1 3-22 0,-2 3-11 16,3 4-20-16,1 5-22 16,6 3-12-16,5 1-8 15,1 6 12 1,4 3 4-16,-2-2-46 0,-2 2-31 0,-2-5-4 16,-2-2 44-16,-4-3 37 15,-2-8 10-15,0-6 38 16,0-2 1-16,-2-4-11 15,3-2-2-15,1 0-9 0,0 2-16 16,2 2-10-16,1 2 2 16,4 1-6-1,1 0 0-15,0-1 5 0,3 0-6 16,-3-2-70-16,-2 0 19 0,-2-2 38 31,-5 2 18-31,-4-1 3 0,-1 3 5 0,-7 2 75 16,-3 5 0-1,-3 4-11-15,-1 5-5 0,3 0-22 0,4 10-27 16,6 3-10-16,5 4-12 16,11 1-2-16,9 2 6 31,6 1-2-31,2-3 3 16,0 1-31-16,-4-4-15 0,-6-1 7 15,-7-2 20-15,-9 1 13 16,-5 1 4-16,-9 0 9 15,-5 1 1-15,-5 2 0 16,-4 2-4-16,2 1-5 0,-2-3 3 16,4-4-7-16,1-8-248 15,1-6-512-15</inkml:trace>
  <inkml:trace contextRef="#ctx0" brushRef="#br0" timeOffset="1474.377">5538 9568 1159 0,'-40'-7'145'0,"-7"-16"4"0,0-15-23 16,0-14-73-16,7-12-24 0,5-6-25 16,13 1-3-16,10 3-4 15,10 10-5-15,7 13 5 16,11 13-1-16,4 12-1 15,3 13-83-15,0 9-55 0,-1 17-69 16,-5 12-82-16,-7 12-256 16</inkml:trace>
  <inkml:trace contextRef="#ctx0" brushRef="#br0" timeOffset="1765.627">5270 9487 900 0,'0'0'105'0,"0"0"13"16,-29 18 34-16,36-20-58 15,13-8-89-15,9-3-4 16,8-4 3-16,6-4-2 0,2-1 0 16,0-4 1-1,-3-2-7-15,-9 0-41 0,-7 0 36 16,-9 0 11-16,-9 1-1 16,-8 4 6-16,-3 0 23 15,-12 5 52-15,-2 3-12 0,-3 5-30 16,1 8-11-1,0 2-17-15,3 13-9 0,6 9-7 16,7 9-2-16,3 9 0 16,3 5-3-16,9-1-157 15,3-6-120-15,2-11-446 16</inkml:trace>
  <inkml:trace contextRef="#ctx0" brushRef="#br0" timeOffset="2286.523">5600 9197 901 0,'-5'-33'191'0,"2"4"-9"16,3 4-91-16,8 6-22 16,4 8-32-16,6 5-34 0,2 6-7 15,2 3 1-15,0 12 1 16,-4 6-65-16,-5 4-66 16,-4 0-40-16,-7-1-31 15,-2-5 150 1,-1-8 89-16,-3-8 122 15,-1-6 11-15,3-10-85 0,-1-6-52 0,3-6-17 32,0-4-5-32,5-2-7 0,4-2-3 15,5 6 4-15,0 3-6 16,0 7 1-16,2 9-3 16,-1 4-2-16,2 4 3 15,-4 7 2-15,-1 2-2 16,-2-1 3-16,-4 0 2 15,0-2-1-15,-3-5 2 0,-1-1 1 16,-2-8 14-16,0-3 7 16,-4-5 32-16,1-4-28 15,-2 1-1-15,2-1-10 16,1 1-13-16,2 1-2 0,0 4-4 16,5 2 2-16,3 2-2 15,4 3-4-15,1 2-3 16,0 2 5-16,1 1 2 15,0 2 2-15,-4 0-2 0,-3 4-51 16,-4-1 32 0,-3 0 8-16,0 2 10 0,0-3 9 15,0-1-5-15,-2 0 3 16,1-1-63-16,-2 0-167 16,2-1-370-16</inkml:trace>
  <inkml:trace contextRef="#ctx0" brushRef="#br0" timeOffset="2747.102">5946 8801 753 0,'0'0'178'0,"0"0"-31"0,0 0-98 0,0 0-51 16,13 32 43-16,-6-16-19 15,0 3-14-15,0-2-3 16,-3-3-4-16,1-4 1 0,-2-3 4 16,-3-5-4-16,0-2 22 15,0-8 166-15,-1-4-113 16,-6-4-43-16,2-4-3 16,-1-1 0-16,2-4-11 15,2 0-16-15,2 3-3 16,2 1-1-16,6 5-3 15,6 6-1-15,-1 6-3 0,2 4 0 16,0 4 3-16,-2 5-7 16,-2 0-33-16,-3-1 26 15,-3 0 13-15,-3-5 5 16,-1-3 2-16,-1-1 4 16,-1-6 27-16,-1-6 13 0,-3-3-24 15,3-3-1-15,1-2-10 16,1-1-9-16,1 1 0 15,6 3-3-15,2 3-4 16,1 5 2-16,3 4-10 0,2 6-84 16,-1 3-60-1,-1 7-96-15,-3 5-79 0</inkml:trace>
  <inkml:trace contextRef="#ctx0" brushRef="#br0" timeOffset="3267.982">6225 8591 856 0,'-4'-31'123'0,"-3"-4"80"0,0-1-93 0,-2 3-36 16,2 5-21-16,1 6-2 15,1 13-8 1,2 10-6-16,-3 15-39 0,3 6-5 16,1 8 5-16,2 2 4 0,0 0-2 31,7-7-1-31,5-7 2 0,3-8-4 15,2-5-8-15,0-5-49 16,-1-7-13-16,0-6-14 0,-5-6-45 0,-4 0-20 31,-4-4 29-31,-3-2 99 16,0-1 34-16,-5 2 116 16,-1 2-1-16,0 3 9 0,5 3-12 15,1 6-35-15,4 3-43 16,7 2-34-16,4 4-13 15,1 1-1-15,3 3 6 16,0 5-5-16,-6 7-5 0,-3 3-84 16,-5 2-46-16,-3-2-34 15,-2-3 13-15,-7-5 161 16,-1-10 145-16,3-3 48 16,-2-14-47-16,2-6-45 15,2-7-37-15,0-8-25 0,3-4-18 16,0-3-16-16,6 2-5 15,-1 8-2-15,2 7-2 16,-2 8 2-16,-2 10 1 16,-3 10-2-16,-1 9-2 15,-10 12-11-15,-6 10-68 0,-10 8-102 16,-8 9-372-16</inkml:trace>
  <inkml:trace contextRef="#ctx0" brushRef="#br0" timeOffset="7651.093">3319 8378 844 0,'-18'-7'104'0,"5"3"60"0,5 4-49 0,5 4-37 0,4 9-38 16,9 8-38-16,12 7-2 15,8 8 3-15,11 6 0 16,6 5 0-16,5-1 1 0,1 0 1 16,-1-4-79-16,-3-3-76 15,-7-9-88-15,-10-7-41 16,-8-8-69-16</inkml:trace>
  <inkml:trace contextRef="#ctx0" brushRef="#br0" timeOffset="7888.914">3501 8630 670 0,'-58'-48'87'16,"4"-2"64"-16,7 0 40 0,9 0-31 16,9 4-43-1,10 5-45-15,9 5-18 0,9 8-29 16,2 3-12-16,13 10-10 16,6 5-10-16,5 10-1 15,7 7 0-15,1 14 5 16,3 12 4-16,-4 12-2 0,-4 9-68 15,-7 4-47-15,-2 3-92 16,-7-3-17-16,-2-7 4 16,-5-13-12-16,-2-15 27 15,-3-16 183 1,0-12-19-16</inkml:trace>
  <inkml:trace contextRef="#ctx0" brushRef="#br0" timeOffset="8474.517">3515 8492 459 0,'0'-41'218'16,"0"4"-11"-16,10 5-50 0,3 7-31 15,5 7-42-15,4 6-50 0,4 5-27 16,0 7-1 0,3 3-6-1,-4 11 4-15,0 9 1 16,-5 10-4-16,-4 5-41 16,-5 0-38-16,-4-5-42 0,-6-5 35 15,-2-11 88-15,-7-15 24 16,1-6 87-16,-2-13-85 15,2-6-16-15,4-6-5 0,3-3-6 16,3 0-1-16,6-2-1 16,3 1 0-16,-1 0-1 15,1 0 2-15,-1 1 1 16,-4 0 6-16,-1 1 7 16,-5 2 29-16,-1 5 16 0,-5 2-19 15,-3 4-4-15,-2 3-1 16,-3 5-6-16,1 7-7 15,0 4-10-15,0 13-12 16,4 10-8-16,5 8-7 16,3 6 7-16,10 1 3 0,6-2-1 15,6-6 2-15,8-11 3 16,1-12-5-16,5-8 3 16,-2-11 2-16,-4-8-5 15,-3-7-28-15,-7-7-2 0,-7-2-1 16,-6-2-4-16,-7 0 1 15,-5-1-9-15,-10 2 23 16,-8 0 26-16,-6 2 4 16,-5-1 1-16,-1 2 13 0,4 2 29 15,2 8 1-15,9 5 68 16,7 8-3-16,8 7-28 16,6 6-42-16,11 9-62 15,6 7 9-15,8 5 9 16,7 7 2-16,3 2-2 0,3 1 2 15,0 1 2-15,-2 0-106 16,-8-4-131-16,-8-2-184 16</inkml:trace>
  <inkml:trace contextRef="#ctx0" brushRef="#br0" timeOffset="8649.24">3915 8051 1193 0,'0'0'145'0,"-18"-33"-32"0,18 12-88 16,5-4-20-16,7-3-13 16,5-2 6-16,3 0-125 15,2 2-88-15,-3 2-77 16,-3 8-256-16</inkml:trace>
  <inkml:trace contextRef="#ctx0" brushRef="#br0" timeOffset="9283.241">4034 7770 885 0,'0'0'226'0,"0"0"-62"15,0 0-84-15,0 0-28 16,26-34-26-16,-8 24-17 16,2 3-6-16,0 2-5 15,2 5 4-15,-5 4-2 0,0 11-3 16,-9 8-10 0,-3 5-19-16,-5 1-48 0,0-2-27 15,-2-4 53-15,-1-7 53 0,-1-12 5 16,1-7 3-16,2-11 22 15,1-9-26-15,0-5-4 16,0-5 2-16,0-5 1 0,3 0-4 16,0 3 3-16,-1-1 41 15,0 6 27-15,-1 6-1 16,1 7-12 0,-2 8-15-16,0 7 5 0,1 7-18 15,-1 11-40-15,3 7 10 16,0 2 3-16,1 4 1 0,3-4 0 15,2-4-3-15,2-7-14 16,1-9-12-16,-2-5 10 16,2-4 9-1,-4-8 8-15,-2-5 3 0,-3-3 3 0,-3-1 6 16,-2-3 19 0,-6 0 20-1,-2 2 15-15,0 2-29 16,0 4-8-16,1 4-15 0,4 4 9 15,3 8-13-15,2 2-17 0,7 6-15 0,3 3 17 32,3 1-4-32,3-2-78 15,-2-5-4-15,2-3 24 0,-3-4 12 16,-3-6 39-16,-3-6 16 16,-4-2 5-16,-1-2 4 15,-2 0 49-15,0-1 8 16,-5 1 26-16,-2 0-21 15,3 6-29-15,0 1-30 0,1 4 0 16,3 4 9-16,0 3-18 16,3 5-19-16,4 7 4 15,1 3 11-15,2 4-108 16,-3 1-88-16,3-3-133 16,-5-6-595-16</inkml:trace>
  <inkml:trace contextRef="#ctx0" brushRef="#br0" timeOffset="9426.817">4230 7262 969 0,'0'0'279'0,"0"0"-121"0,0 0-114 0,0 0-60 0,0 0-6 16,17 31-88-16,6-8-119 15,3 0-213-15</inkml:trace>
  <inkml:trace contextRef="#ctx0" brushRef="#br0" timeOffset="9723.437">4405 7445 840 0,'0'0'206'15,"0"0"-90"-15,0 0-37 0,0 0-26 16,-8-35-42-16,8 21-12 16,1 0-1-16,4 0-2 15,2 2-1-15,1 2-5 0,1 1-35 16,-1 3-8-16,-1 1-30 15,0 0-11-15,-3 0 12 16,-1 0 52-16,0-1 26 16,-3-3 10-16,0-1 6 0,-6-1 76 15,0-1 21-15,-1 2 2 16,-1 2-23-16,1 1-6 16,4 4-25-16,-1 2-25 15,4 2-24-15,2 6-25 16,5 3 6-16,2 1-25 0,2 4-129 15,1-2-60 1,-1-3-76-16</inkml:trace>
  <inkml:trace contextRef="#ctx0" brushRef="#br0" timeOffset="10066.729">4511 7280 776 0,'0'0'209'16,"0"0"-38"-16,0 0-77 15,0 0-54-15,4-30-38 16,3 25-4-16,3-4 0 15,0-1-11-15,-1-1-34 0,0 0-3 16,-3-4 14-16,-3 2 36 16,-2-2 3-16,-1 0 17 15,-3 0 73 1,-4 3-8-16,0 4-8 16,-2 4 8-16,1 4-26 0,-1 8-39 0,6 5-22 15,3 2-1 1,1 3 0-1,11-1 0-15,4-1 0 0,2-3-2 0,2-3-119 0,0-1 30 16,-2-1 16 0,-6-2 29-1,-4 3 47-15,-6 4 0 0,-5 5 8 0,-9 7 49 16,-6 9 2-16,-7 9-6 16,-4 8-18-16,1 9-19 0,0 3-10 31,0 0-56-31,3-1-560 0</inkml:trace>
  <inkml:trace contextRef="#ctx0" brushRef="#br0" timeOffset="10413.94">4795 8532 1526 0,'0'0'52'0,"-3"-36"-13"0,12 4-31 16,12-11-2-16,8-10 5 16,6-4-9-16,1-1-2 15,0 5 3-15,-4 7-67 16,-7 11-67-16,-7 13-81 0,-11 14-73 16,-7 11-121-16</inkml:trace>
  <inkml:trace contextRef="#ctx0" brushRef="#br0" timeOffset="10583.118">4832 8200 835 0,'0'0'96'16,"-40"-31"71"-16,28 18-5 15,7 5-25-15,5 7-39 16,14 4-58-16,8 15-48 0,11 8 27 16,9 11 32-1,7 13-38-15,6 8-8 0,-2 6-1 16,0 3-3-16,-7 1-219 15,-9-3-361-15</inkml:trace>
  <inkml:trace contextRef="#ctx0" brushRef="#br0" timeOffset="12639.766">3042 8728 878 0,'-45'12'38'0,"-2"21"-8"0,6 9-1 0,5 5 6 16,9 7-4-16,9 3-5 15,14 1-13-15,12 1-14 16,17 4-1-16,14 1 1 0,11-1 0 15,14 0 2-15,7-1 3 16,5 2-3-16,6 1 4 16,1 1-7-16,-6 0-14 15,-9 4 13-15,-9 1 3 16,-11-2-1-16,-15 2 2 16,-13 2 4-16,-16 1 40 0,-8 2 26 15,-19-3-24-15,-11 1-24 16,-11-8-4-16,-10-10-12 0,-6-14 1 15,-1-14-1-15,0-18-7 16,5-10-5-16,6-12-6 16,10-8 3-16,11-3 6 15,8 2 0-15,8 2 23 16,8 4 25-16,6 4-26 0,10 6-25 16,11 4-5-16,9 5 2 15,9 13 5-15,10 11 3 16,8 13 5-16,3 17-4 15,4 12-5-15,2 10 4 0,0 6 1 16,-1 0-1-16,-2-3-1 16,-2-10 3-1,0-12-2-15,1-15 14 0,-1-18 11 16,0-15-9 0,1-17 22-16,-1-22 18 15,-2-15 20-15,-6-13-7 16,-5-9-14-16,-7-4-24 15,-7 4-3-15,-9 6-14 0,-5 13-10 0,-10 12 2 16,-5 13-9 0,-3 12 4-16,-2 9-29 0,-2 12-62 15,-2 7-155 1,-2 6-251-16</inkml:trace>
  <inkml:trace contextRef="#ctx0" brushRef="#br0" timeOffset="13274.484">4393 11311 850 0,'0'0'22'0,"-20"-36"22"0,10 22-15 0,5 3-2 16,0 2 1-16,1 3 9 15,0 5 31-15,2 3-26 0,2 9-38 16,0 10-9-16,2 8 8 16,7 11 36-16,7 11 4 15,2 10-5-15,7 6-14 16,5 11-10-16,6 5-7 0,2 9-1 16,4 7-3-16,0 6 5 15,3 1-3-15,-3 0-1 16,-3-8 1-16,-3-7 5 15,-4-11 81-15,-5-9-41 16,-3-10-32-16,-6-8-8 16,-6-7-3-16,-4-11-5 0,-5-8 2 15,-4-11-24-15,-9-9-54 16,-12-9-79-16,-10-12-123 16,-11-8-239-16</inkml:trace>
  <inkml:trace contextRef="#ctx0" brushRef="#br0" timeOffset="13559.946">4420 12431 979 0,'0'0'22'0,"0"0"56"16,0 0-103-16,50 26 22 15,-12 5 51-15,10 10 15 16,4 7-36-16,3 5-17 16,-1-4 0-1,-5-8-3-15,-3-11-5 0,-5-12 1 16,-7-15 64-16,-6-15 12 0,-5-17-1 15,-6-13-16 1,-2-13-16-16,-5-10-17 16,-3-6-18-16,-3-3-6 0,0 6-1 15,-1 11-1-15,-1 13 1 16,-1 15-5-16,-1 19 1 16,0 14 4-16,0 24-13 15,-4 15-99-15,-10 15-225 0</inkml:trace>
  <inkml:trace contextRef="#ctx0" brushRef="#br0" timeOffset="14388.91">9421 4975 1585 0,'58'-4'10'0,"12"-9"-33"16,23 0 25-16,24-2 29 0,22-5-23 15,12-3-3-15,8-4-2 16,9-1 2-16,5-4-41 0,2 1-87 0,5 0-36 16,-1 0-40-16,0-1-24 15,-3 1-66-15,-7-4-179 16</inkml:trace>
  <inkml:trace contextRef="#ctx0" brushRef="#br0" timeOffset="14579.689">12717 4591 1530 0,'32'23'51'0,"19"-10"-98"15,22 0 48-15,28-1-1 16,16-5-129-16,14-7-77 15,7-7-131-15,5-8-221 16</inkml:trace>
  <inkml:trace contextRef="#ctx0" brushRef="#br0" timeOffset="14824.176">16251 4740 1431 0,'146'8'6'16,"43"-8"-7"-16,49 0 10 15,42 0-5-15,31-6-176 16,24-3-146-16,14-2-31 0,9 1-57 15</inkml:trace>
  <inkml:trace contextRef="#ctx0" brushRef="#br0" timeOffset="17172.406">9884 3073 955 0,'0'0'37'0,"0"0"11"16,0 0 10-16,0 0 0 0,0 0-49 0,-19 40-10 16,30-1 9-16,4 11-5 15,4 6 1-15,1 0 1 16,3-3-13 0,-1-7-200-16,-2-11-168 0,-1-10 21 15</inkml:trace>
  <inkml:trace contextRef="#ctx0" brushRef="#br0" timeOffset="17562.531">9987 3364 483 0,'-22'-45'78'0,"-5"-5"7"16,3-4 62-16,5 3-51 15,5 2 34-15,6 6 1 0,4 8-34 16,6 10-34-16,10 5-44 16,3 7-18-16,4 7-6 0,4 6-3 15,0 4 5-15,1 11 1 16,-4 7-31-16,-3 10-73 31,-7 3-10-31,-9 2 13 0,-1-1 66 16,-10-3 39-16,-3-5 9 0,-2-6 84 15,3-7 4-15,2-4-15 0,5-6-32 16,5-3-24 0,10-4-28-16,7-6 5 0,10-4 4 0,5 1-4 31,3-1-2-31,2 4 1 0,-4 4 1 0,-4 4-2 15,-8 9 1-15,-8 5-4 16,-7 5 1 0,-6 2 3-16,-6 4 4 0,-7 4 10 0,-5 2 12 31,-4 0-19-31,0 2-8 16,2-5 1-16,3-8-12 15,7-6-113-15,5-13-119 16,5-13-289-16</inkml:trace>
  <inkml:trace contextRef="#ctx0" brushRef="#br0" timeOffset="17704.776">10238 2860 1166 0,'0'0'57'0,"7"36"-77"0,3-4 25 0,1 9 2 16,1 8-1-16,2 1-108 15,-2-2-208-15,-4-5-496 16</inkml:trace>
  <inkml:trace contextRef="#ctx0" brushRef="#br0" timeOffset="17880.29">10287 2983 913 0,'-20'-53'73'15,"0"4"113"-15,8 7-37 16,2 8-10-16,8 7-70 15,2 7-35-15,7 6-25 16,6 3-19-16,6 8 0 0,4 4-94 16,1 12-65-16,-4 10-81 15,-5 9-267-15</inkml:trace>
  <inkml:trace contextRef="#ctx0" brushRef="#br0" timeOffset="18007.359">10338 3038 1128 0,'0'0'91'0,"-3"-29"-14"16,8 8-35-16,7-3-37 16,5 0-8-16,3 2-10 0,-3 5-139 15,-3 6-115-15,-5 11-203 16</inkml:trace>
  <inkml:trace contextRef="#ctx0" brushRef="#br0" timeOffset="18155.475">10379 3167 632 0,'0'0'16'16,"0"0"16"-16,45-21 36 0,-20-4-31 16,2-8-30-1,0-3-7-15,0-5-125 0,-5-3-101 16,-4-2-195-16</inkml:trace>
  <inkml:trace contextRef="#ctx0" brushRef="#br0" timeOffset="18266.88">10590 2653 641 0,'0'0'242'0,"-12"-27"-45"15,9 31-30 1,1 13-119-16,2 11-49 0,3 12 1 16,6 9 8-16,5 6-4 15,3-4-82 1,1 0-129-16,0-10-282 0</inkml:trace>
  <inkml:trace contextRef="#ctx0" brushRef="#br0" timeOffset="18563.104">10647 2856 977 0,'-26'-59'97'16,"0"-8"19"-16,6-1-55 0,5 5-43 16,8 7 76-1,7 10-41-15,7 13-38 0,8 13-8 0,5 13-13 16,3 7-4-16,3 16 0 16,-4 11 3-1,-5 15-1-15,-10 5-38 0,-7 3-64 16,-3-1 30-1,-10-7 82-15,0-9 24 16,1-12 104-16,7-4 4 16,3-4-61-16,5-5-60 0,9-3-12 0,7-2 4 31,5-3 1-31,6-1 1 16,2-7-1-16,4-2-17 0,-2-3-102 15,-3-2-55-15,-5-2-71 16,-4 0-179-16</inkml:trace>
  <inkml:trace contextRef="#ctx0" brushRef="#br0" timeOffset="18705.784">10902 2508 990 0,'0'0'172'16,"2"-47"-63"-16,9 23-40 16,6-1-52-16,6-1-12 0,2-1-2 15,1 1-5-15,-2 2-57 16,-4 2-80-16,-5 4-107 15,-7 3-205-15</inkml:trace>
  <inkml:trace contextRef="#ctx0" brushRef="#br0" timeOffset="18847.58">11006 2341 973 0,'0'0'111'16,"-5"28"-36"-16,8-11 53 15,7 5-46-15,4 4-26 16,0 6-29-16,2 5-15 0,-2 7-7 15,-1 6 7-15,-7 2-47 16,-6 2-307-16</inkml:trace>
  <inkml:trace contextRef="#ctx0" brushRef="#br0" timeOffset="19927.721">13384 2802 658 0,'0'0'193'16,"0"0"-114"-16,-31-9 3 0,20 28-9 0,1 12-52 16,1 11-5-16,2 12 7 15,2 9 3-15,5 0-14 16,10-2-4-16,8-13-1 16,7-9-5-16,6-15-1 15,2-13-2-15,1-11 1 0,-6-7 2 16,-3-9 1-16,-8-3 4 15,-5-6 42-15,-6-1 31 16,-4 1-13-16,-2 3-9 16,0 6 2-16,-4 7-16 0,3 9-12 15,0 8-17-15,1 12-30 16,3 8 9-16,7 5 4 16,3 3-18-16,2-1-141 15,2-7-117-15,0-8-186 16</inkml:trace>
  <inkml:trace contextRef="#ctx0" brushRef="#br0" timeOffset="20103.127">13686 2943 802 0,'-7'-34'157'0,"1"13"85"16,4 16-106-16,2 12-59 15,2 19-87-15,5 12 2 16,5 13 12-16,3 9-2 15,2 4-81-15,4-6-137 0,-1-6-184 16,-2-10-231-16</inkml:trace>
  <inkml:trace contextRef="#ctx0" brushRef="#br0" timeOffset="20322.281">13802 3257 603 0,'-19'-38'210'0,"-6"-7"-75"16,-5-8 25-16,2-3-76 15,0-5-22-15,6-2 35 16,11 7-16-16,11 3-15 15,9 8-29-15,12 12-21 16,8 9-12-16,4 14-3 0,-2 10-5 16,-3 13-2-16,-6 12 4 15,-10 12 4-15,-9 8 1 16,-5 5 3-16,-9 1-4 16,-7-3-39-16,1-4-30 0,0-9-9 15,5-8-15-15,3-14-40 16,9-12-120-16,4-9-151 15</inkml:trace>
  <inkml:trace contextRef="#ctx0" brushRef="#br0" timeOffset="20480.077">13989 2677 980 0,'0'0'134'16,"31"-40"36"-16,-14 20-69 15,6-1-50-15,6-2-28 16,3 0-19-16,3 1-2 15,-2 2-6-15,-3 4-114 16,-9 4-131-16,-11 6-227 0</inkml:trace>
  <inkml:trace contextRef="#ctx0" brushRef="#br0" timeOffset="20606.963">14141 2526 1130 0,'0'0'230'15,"0"0"-89"-15,0 0-131 0,1 51-58 16,11-18 119-16,2 9-37 15,4 9-20-15,3 3-9 16,-1 1-40-16,-2-3-284 16</inkml:trace>
  <inkml:trace contextRef="#ctx0" brushRef="#br0" timeOffset="21130.683">18149 2819 1334 0,'0'0'10'0,"-4"28"-6"0,1 2-19 0,3 9 24 15,6 7 0-15,4 6-2 16,5 4-2-16,3-4 0 16,2-2-147-16,-4-9-133 15,-2-9-298-15</inkml:trace>
  <inkml:trace contextRef="#ctx0" brushRef="#br0" timeOffset="21448.689">17927 2954 1267 0,'0'0'5'0,"2"-35"63"16,18 12-37-16,12-5-29 0,8-2-2 16,5 1-3-16,4 1-46 15,-3 5 12-15,-4 6-130 16,-6 6-50-1,-10 6-119-15</inkml:trace>
  <inkml:trace contextRef="#ctx0" brushRef="#br0" timeOffset="21829.215">18441 2744 1188 0,'0'0'-13'0,"-4"42"-10"0,4-13 30 16,3 3 0-16,4 1-2 0,1-5-2 31,-2-5-3-31,2-5 4 0,1-8-3 0,0-5 1 16,1-5 4-1,2-6 62-15,-1-6 39 0,0-3-44 0,1-2-30 16,-1-1-8-16,1 2 3 31,1 3-13-31,1 5-4 16,4 5-6-16,-1 3-10 0,2 7 0 15,-1 5 0-15,-4 5 5 16,-3 5 1-16,-8 3-2 16,-4 5 4-16,-14 3-3 15,-7 4-25-15,-6 2-77 16,-7-1-33-16,-1-3-40 0,0-6-63 15,3-9-184-15</inkml:trace>
  <inkml:trace contextRef="#ctx0" brushRef="#br0" timeOffset="22022.734">18461 2847 858 0,'14'-35'334'0,"3"4"-215"16,7 1-22-16,5 2-32 15,7 2-28-15,3 3-30 16,-4 3-3-16,-2 5-3 0,-6 4 0 16,-8 5-22-16,-9 6-87 15,-10 8-38-15,-13 6-10 16,-12 4-20-16,-9 2-468 16</inkml:trace>
  <inkml:trace contextRef="#ctx0" brushRef="#br0" timeOffset="39433.465">14614 9373 1183 0,'0'0'7'0,"0"0"60"0,-29-21 25 16,30 25-57-16,12 13-41 0,6 10 4 15,5 8 4 1,5 11 4-16,2 7-4 16,-1 5 2-16,-4 2-1 0,-5 1-1 15,-6-4 2-15,-5-5-5 16,-9-8 2-16,-1-7 1 0,-5-9 1 16,-6-10-1-1,-2-9 5-15,0-8 3 0,-1-2-1 0,4-7 2 16,2-3 10-1,4 1 19-15,6-1-21 0,11 1-16 16,8 0-3 0,10 1 1-16,8 1-2 0,4-2 4 15,2 2-3 1,3 0 4-16,-7 1-14 0,-2 2-65 16,-7 0-43-16,-6 4-38 15,-6 1-67-15,-9 0-87 16,-5-2-281-16</inkml:trace>
  <inkml:trace contextRef="#ctx0" brushRef="#br0" timeOffset="39770.683">15031 9316 840 0,'-11'-31'143'15,"4"11"38"-15,7 14-46 16,1 11-72-16,9 16-68 0,8 12 12 15,3 8 10 1,9 8-5-16,1 8-7 16,3 1 0-16,-3-4 1 0,-3-1-7 0,-8-6-20 15,-8-6-13 1,-6-8 14-16,-6-8 19 16,-6-9 4-16,-6-7 1 15,-3-9 10-15,0-4-1 0,-2-8-6 0,6-4-1 31,5-2-4-31,6 1-1 16,4-1 0-16,9 0-3 16,7-1-1-16,7 0 1 0,3-2-86 15,3 0-83-15,1-2-49 16,-1-1-76-16,0-3-215 16</inkml:trace>
  <inkml:trace contextRef="#ctx0" brushRef="#br0" timeOffset="40055.447">15476 9429 144 0,'6'-32'408'0,"-6"-2"-207"0,-6 2 2 15,-5 2-54-15,-3 6-48 16,-2 7-33-16,1 11 24 16,-2 9-29-16,3 18-46 15,1 9-16-15,2 8 0 0,5 5-4 16,6-2 4-16,3-6 1 16,10-9-6-16,6-11-42 15,5-10-30-15,1-6 27 16,-3-10 40-16,-4-7 10 0,-6-4 2 15,-4-3 35-15,-4-2 49 16,-4 1 14-16,0 1-5 16,-4 5-28-16,1 5-26 15,2 7-14-15,-1 8-15 0,2 5-15 16,2 10-15-16,4 2 14 16,2 4-12-16,4-1-137 15,0-5-67-15,0-6-173 16</inkml:trace>
  <inkml:trace contextRef="#ctx0" brushRef="#br0" timeOffset="40530.817">15559 9110 407 0,'0'0'475'0,"-11"-34"-268"16,8 32-38-16,3 3-80 15,0 9-85-15,4 5 9 16,2 3 11-16,1 2-12 15,0-2-8-15,1-2 0 16,-4-4-3-16,1-3 1 0,-4-6 4 16,-1-3-1-16,0-5 17 15,-1-7 73-15,-6-3-47 16,0-4-20-16,-1-5 4 16,-1 0-10-16,3 1-11 0,2 1-4 15,3 4-7-15,1 6 1 16,8 7-5-16,5 5-7 15,2 10 4-15,4 3 0 16,1 3 4-16,-1 1 5 16,-2-3-2-16,-1-3-4 0,-4-5-17 15,-2-5 8 1,-3-3 16-16,-4-9 3 16,-3-6 2-16,0-6 1 15,0-4 2-15,-3-5 11 0,-2-1 4 16,2 3-14-16,2 2-5 15,1 8-3-15,0 7-2 0,7 8-1 16,5 5-5-16,3 8-10 0,3 9 10 16,2 4 3-16,0 5-97 15,-3 4-109 1,0-4-157-16,0-4-618 16</inkml:trace>
  <inkml:trace contextRef="#ctx0" brushRef="#br0" timeOffset="40830.543">15933 8979 503 0,'0'0'331'0,"3"-53"-140"0,-5 25-30 16,-2 2-62-16,1 3-32 16,-1 8-3-1,0 7 8-15,-2 8-9 16,2 11-54-16,-1 9-22 16,2 5 11-16,2 2 2 15,1 1 0-15,3-4 0 0,5-7-7 16,1-4-37-16,2-10 20 15,-1-3 16-15,0-5 11 16,-3-6 4-16,-2-3 3 16,0-1 15-16,-2-2 19 15,-2 3-3-15,-1 2 2 16,1 4-7-16,1 4-22 0,2 3-9 16,1 1-14-16,3 5-3 15,1 1 9-15,1 3-58 16,1-1-83-16,-2-1-74 15,0-2-98-15,-3-2-310 0</inkml:trace>
  <inkml:trace contextRef="#ctx0" brushRef="#br0" timeOffset="41343.477">16932 8129 1016 0,'0'0'120'15,"0"0"-30"-15,-18 41-39 0,28-10-29 0,8 8-10 16,10 7-4-16,5 5 1 16,2 0-1-16,2-6-2 15,-6-6-11-15,-3-9-163 0,-11-9-35 16,-5-14 93-16,-9-7-10 15,-4-9 79-15,-13-10 78 16,-7-10 87-16,-6-9 6 16,-8-9 27-16,-3-14-35 15,0-5-38-15,2-5-30 16,8 6-9-16,6 4-5 0,9 8 15 16,9 14-10-16,5 12-30 15,11 10-16-15,6 10-3 16,5 7 0-16,4 14-18 15,-3 15-90-15,-4 9-84 0,-8 8-141 16</inkml:trace>
  <inkml:trace contextRef="#ctx0" brushRef="#br0" timeOffset="41704.35">16979 8345 901 0,'0'0'172'15,"0"0"-68"-15,24-49-69 0,-1 15-10 16,7-7-13-16,2-5-7 15,0 2-4-15,-4 2-1 0,-4 9-3 16,-7 6-35-16,-6 11 4 16,-8 10 27-16,-3 10 6 15,-5 14-9-15,-7 9 8 16,-2 6 2-16,2 5-1 0,5-2 2 16,5-3 6-16,4-8 1 15,10-8-3-15,5-10-2 16,3-7 4-16,0-9 1 0,0-9 16 15,-2-5 7-15,-6-3 13 16,-3-1 37-16,-4 2 3 31,-2 3-11-31,-3 6-32 16,0 5-13-16,0 7-13 0,0 5-6 16,3 12-22-16,7 7 0 15,2 5 0-15,6 6-99 16,1-2-82-16,1-5-138 15,0-7-344-15</inkml:trace>
  <inkml:trace contextRef="#ctx0" brushRef="#br0" timeOffset="41894.944">17448 8157 511 0,'0'-36'180'15,"-4"-7"71"-15,-7-9-41 16,-7-6-73-16,-5-6-25 16,-1 0-35-16,0 7-31 0,2 8-9 15,3 16 68-15,7 18-14 16,5 17-46-16,7 19-48 15,5 12-8-15,9 14 11 16,10 7-3-16,7 0 5 16,6-1 0-16,4-6-5 0,-2-9-50 15,-1-12-100-15,-7-10-79 16,-7-13-192-16</inkml:trace>
  <inkml:trace contextRef="#ctx0" brushRef="#br0" timeOffset="42573.883">17745 7635 351 0,'0'0'355'0,"-31"56"-241"0,15-18-15 0,4 3-19 0,7-1-39 0,5-3-32 0,8-5-5 16,7-8-2-16,4-10-1 16,3-10 2-16,3-8-1 15,0-9-25-15,-3-7-34 0,-1-1 10 16,-5-2 42-16,-5 3 3 16,-7 3 22-16,-3 4 87 15,-1 5-8-15,-3 5-29 16,-3 2-16-16,4 1-25 15,1 1-20-15,1 2-11 0,4 0-3 16,4 0 5-16,3-2 0 16,0-1 2-16,1 0-1 15,3-2 0-15,-3-3 1 16,2 1-2-16,0-2-1 16,-4 1 2-16,-1-1-1 0,-2-1 2 15,-3-3 2 1,-2 0 1-16,-2-5 1 0,0-3 36 15,-4-4 14-15,-2-5-19 16,-6-3-12-16,-1-1-14 0,-2 3-6 16,-2 6-3-1,0 10-2-15,-1 12 1 16,-2 13-7-16,3 18-4 0,4 10-36 16,4 5-52-16,8 2-45 0,4-6-94 15,12-11-84 1,6-13-202-16</inkml:trace>
  <inkml:trace contextRef="#ctx0" brushRef="#br0" timeOffset="42878.604">18054 7514 847 0,'0'0'145'0,"0"0"70"0,0 0-34 16,0 0-155-16,0 0-26 15,-5 38 15-15,11-14 7 16,2 0-13-16,0-4-7 16,-2-4 2-16,0-4-4 15,-4-7 1-15,0-5 5 0,0-8 88 16,-2-7 42-16,0-8-89 16,2-5-32-16,2-5-1 15,1 0-2-15,3 3-8 16,3 2-2-16,3 8-2 0,3 9-3 15,2 7 0-15,3 4-5 16,0 13 3-16,-1 8 0 16,-4 9-57-16,-2 8-62 15,-8 4-77-15,-7 4-198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53:22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11636 8866 929 0,'0'0'117'0,"0"0"-12"0,0 0-9 15,0 0-70-15,0 0-20 0,40-11 2 16,-13 23 4-16,7 6-4 15,1 4-6-15,-1 2 2 16,-1 1 0-16,-5-5-2 16,-2-1 0-1,-8-7-1-15,-6-7-1 0,-4-5 3 16,-4-13 7-16,-3-10 167 16,-1-8-91-16,-8-12-38 15,1-10-23-15,-3-3-12 0,-1-2-11 0,2 3-2 16,1 7 2-1,4 8-3-15,1 13 1 16,3 9-1-16,3 11-2 16,3 7-57-16,4 5-118 15,3 11 9-15,2 0-80 0,0 1-191 0</inkml:trace>
  <inkml:trace contextRef="#ctx0" brushRef="#br0" timeOffset="294.982">12128 8499 894 0,'0'0'191'0,"0"0"-126"16,-7 33-30-1,5-1 14-15,2 5-32 16,5 6-2-16,9-3-10 16,2-5-5-16,6-9 6 0,5-13-8 0,0-13 2 15,-1-9 4-15,-3-15 0 31,-2-6 1-31,-4-7 1 16,-9-3-3-16,-5-7 4 0,-3 0 49 16,-11 0 5-16,-6 5-30 15,0 5-21-15,-1 12-8 16,-1 9 4-16,2 15-2 16,2 8-4-16,5 15-5 0,2 8-5 15,5 3-150-15,3-2-75 16,4-6-237-16</inkml:trace>
  <inkml:trace contextRef="#ctx0" brushRef="#br0" timeOffset="1118.973">12535 8150 541 0,'0'0'3'0,"0"0"-14"0,0 0 10 16,0 0 1-16,0 0 0 15,0 0 0-15,0 0 0 16,0 0-1-16,0 0-1 16,23-24 6-16,-28 24 9 15,-2 0 55-15,-2-2 55 16,0-2 6-16,1 1-34 0,-2 0 3 15,0 3 1-15,0 3-32 16,-1 12-34-16,0 9-17 16,2 9-11-1,2 6-3-15,4 7 1 0,3 0-3 0,7-3 1 16,9-9 1-16,7-8-2 16,5-10 1-16,2-11 0 15,0-5 0-15,-1-10-1 16,-3-6 3-16,-2-6-1 15,-3-3 2-15,-3-2-2 0,0-2 0 16,-3-4-1-16,-1 0 3 16,-1-2-4-16,-2-2 2 15,0 2-2-15,-3-1 1 0,-2 8 1 16,-3 6-2 0,-3 5 1-16,-4 9 5 0,-6 8 0 15,-3 10 3-15,-2 10-5 16,-2 5 12-16,2 4 18 0,2 1-2 15,7-3-15-15,5-6-11 16,1-6-6 0,8-8-2-16,6-7 7 15,-1-4-3-15,1-6 3 0,-3-4 1 16,-1-1-6-16,-3 0 5 16,-4 2 1-16,-1 4 45 15,-2 3-3-15,0 3-17 0,0 3-14 16,3 5-23-16,3 4-5 0,1 1 10 15,6 3 2 1,1-3-61-16,3-3-71 0,1-5-84 16,-2-3-44-1,-3-8 118-15,-1-8 105 0,-7-3 35 16,0-5 6-16,-5-3 60 16,-2-4 57-16,-6-4 21 15,-4-3-27-15,-3 1-37 0,1 2-39 16,3 7-22-1,1 6 19-15,5 10 35 16,5 13-37-16,3 9-42 0,6 12-6 16,5 7 11-1,2 8-137-15,4 1-71 0,0-4-105 0</inkml:trace>
  <inkml:trace contextRef="#ctx0" brushRef="#br0" timeOffset="1326.417">12990 8065 740 0,'0'0'173'0,"0"0"39"0,-33-35-62 0,23 18-57 0,3 1-25 32,6 0-25-32,3-1-17 0,8 1-18 15,6 2-12-15,4 4 0 16,0 5 0-16,-3 5-1 16,-3 11-2-16,-7 6 3 0,-7 8 0 15,-4 5 7 1,-8 4 0-16,-4 1-34 15,-3 0-64-15,-5 0-58 0,-1-8-125 16,-1-7-376-16</inkml:trace>
  <inkml:trace contextRef="#ctx0" brushRef="#br0" timeOffset="1627.829">13476 7630 1501 0,'0'0'50'0,"-6"-33"-53"0,18 7-1 16,13-6-2-16,6-3-13 15,7-1-121-15,-6 6-67 16,-6 6-102-16</inkml:trace>
  <inkml:trace contextRef="#ctx0" brushRef="#br0" timeOffset="1760.028">13525 7665 1217 0,'0'0'104'0,"0"0"-75"16,0 0-10-16,34-42-7 15,1 7-11-15,5-7 3 16,2-6-89-16,-5-2-218 16</inkml:trace>
  <inkml:trace contextRef="#ctx0" brushRef="#br0" timeOffset="2070.617">14189 7075 1212 0,'0'0'76'0,"31"-51"-54"16,-3 19 59-16,7-4-62 16,2-2-17-16,1 1 0 15,0 3-3 1,-5 4-72-16,-10 7-107 0,-9 10-63 15,-11 13-194 1</inkml:trace>
  <inkml:trace contextRef="#ctx0" brushRef="#br0" timeOffset="2214.055">14285 7134 1055 0,'0'0'56'15,"23"-35"0"-15,0 3-17 16,6-6-33-16,3-5-4 15,2-2-4 1,-2 5-2-16,-6 7-134 0,-9 9-67 0,-9 9-149 16</inkml:trace>
  <inkml:trace contextRef="#ctx0" brushRef="#br0" timeOffset="2436.283">14372 6740 923 0,'0'0'156'16,"0"0"-62"-16,-35 41-62 16,18 0-23-16,2 15-7 15,0 9 1-15,7 3 2 16,5-6-4-16,4-10-164 0,10-13-207 15,5-17-322-15</inkml:trace>
  <inkml:trace contextRef="#ctx0" brushRef="#br0" timeOffset="2594.888">14439 6741 1038 0,'0'0'167'0,"0"0"-36"16,0 0-47-16,-10 32-82 0,6 11-6 15,1 12 8-15,1 10-1 16,2-1-3-16,0-6-161 16,4-13-227-16</inkml:trace>
  <inkml:trace contextRef="#ctx0" brushRef="#br0" timeOffset="3024.263">14834 6582 904 0,'0'0'69'0,"-28"2"77"15,23 2-19-15,5 6-71 0,4 3-64 16,6 7 6-16,6 2 7 16,0 4-1-16,3-2-1 15,0-5 0-15,-1-5 3 16,-1-9-5 0,0-5 4-16,-3-12 1 0,0-7 0 15,-2-6 3-15,-3-6-1 16,-4-5 3-16,-4-2 35 0,-1 1 9 15,-6 6-8-15,-3 5-21 16,1 7-5-16,0 9 12 16,2 10-14-16,2 14-20 15,4 9-12-15,0 6 10 16,7 6 2-16,5 1-4 0,2-1-131 16,1-7-114-16,0-8-151 15</inkml:trace>
  <inkml:trace contextRef="#ctx0" brushRef="#br0" timeOffset="3293.334">15065 6547 715 0,'-2'-27'138'0,"0"4"71"0,0 8-82 0,2 10-52 15,3 6-40-15,1 10-39 32,3 5 5-32,1 6 11 0,0 1-4 15,-3-1-5-15,-1-3 1 16,-1-5 1-16,-3-5-2 15,0-7 15-15,-2-2 122 0,-1-12-27 0,0-5-81 16,1-7-18-16,0-5-4 16,2-2-1-16,6-2-8 15,5 5-2 1,4 7-2-16,4 8-9 0,4 11-57 16,0 10-59-1,-1 11-70-15,-1 5-132 16,-2 2-225-16</inkml:trace>
  <inkml:trace contextRef="#ctx0" brushRef="#br0" timeOffset="7680.332">15234 6262 368 0,'0'0'95'0,"0"0"18"0,-17-39 43 0,13 27-21 0,1 4-27 16,2 1-7-16,1 7-2 15,1 2-36-15,4 8-63 16,2 5 0-16,2 5 3 16,3 1 1-16,2 3-1 15,0-2-49-15,-2-4-153 16,-2-6-160-16</inkml:trace>
  <inkml:trace contextRef="#ctx0" brushRef="#br0" timeOffset="7854.908">15105 6001 1214 0,'0'0'7'15,"0"0"-4"-15,0 0-3 0,-14 32-14 16,34-13-93-16,4 5-70 31,4 4-106-31</inkml:trace>
  <inkml:trace contextRef="#ctx0" brushRef="#br0" timeOffset="8271.966">15388 6015 947 0,'0'0'103'0,"-29"-27"68"15,15 29-57-15,0 11-89 16,3 11-26-16,0 6 2 16,4 2 1-16,5-2-2 0,2-2 1 15,6-7-2-15,7-11-16 16,3-6-10-16,4-8 16 15,0-9 9-15,1-7 3 16,-2-3 1-16,-4 3-1 16,-4 2 0-16,-4 7-2 0,0 7 3 15,-5 4 4-15,-1 13-9 16,4 7-1-16,-2 10 5 16,6 6 1-16,-1 2-1 15,4 0-1-15,0-5 0 16,1-5 2-16,1-8-3 0,-1-8 1 15,-2-6 0-15,0-6 5 16,-1-8 56-16,0-5 17 16,0 0-43-16,-2-4-24 15,1 2-12-15,-4 2 3 0,-1 1-35 16,-2 2-69-16,-2-2-59 16,0-2-98-16,-5-4-214 15</inkml:trace>
  <inkml:trace contextRef="#ctx0" brushRef="#br0" timeOffset="8811.043">15499 5871 842 0,'0'0'185'0,"0"0"-5"15,0 0-115-15,0 0-70 0,0 0 6 16,14 49 3 0,-3-26-1-16,0-6 1 0,1-4-3 15,-1-6 4-15,0-7-2 16,-1-9 5-16,-3-7-3 15,-1-3 0-15,-1-3 1 16,-2 0-7-16,0 1 2 0,0 5 2 16,0 3-3-16,1 5 1 15,4 7-3-15,3 2-7 16,5 10 4-16,1 5-5 0,3 5-121 16,0-1-53-16,2-3-113 15,-4-8-162 1,-1-5 363-16,-4-8 125 0,-3-11 213 15,-5-8-10-15,-2-7-41 16,-1-3-58-16,-2-7-24 16,0-5-8-16,-5-1-19 15,1 1-30-15,-3 7-20 0,1 8 6 16,-2 11 46 0,1 15-11-16,-3 12-29 0,2 16-44 15,-2 10-4 1,3 8 5-16,4 2-1 0,3-1 2 0,10-8 2 15,6-10-6 1,8-10 1-16,6-12 4 0,4-8-3 16,-1-8 6-16,-1-9-2 0,-2-2 0 15,-6-3 1-15,-5 1-1 16,-6 2 0 0,-7 3 1-16,-4 6-2 0,-2 9 3 15,-9 7-2 1,-3 13-13-16,-5 10-73 0,-2 8-125 0,-8 7-157 31</inkml:trace>
  <inkml:trace contextRef="#ctx0" brushRef="#br0" timeOffset="9336.425">15810 6738 1040 0,'0'0'149'0,"-44"-7"-48"0,29 24-27 0,5 9-53 15,9 4-17-15,1 0-3 16,10-2-1-16,4-5 3 16,4-13-4-16,0-9-7 15,1-9 7-15,0-14 2 16,-3-8 0-16,-3-3 1 0,-2 1-1 16,-2 4 1-16,-4 6-2 15,0 9-1-15,1 8 1 16,1 5-4-16,3 2-5 0,3 5 7 15,3 2 1-15,3-2 1 16,1-3 4-16,-3-4-5 16,-1-5 4-16,-3-10 11 15,-4-4 72-15,-4-4-11 16,-3-2-22-16,-2-2-19 0,-7 3-9 16,-3 4-16-16,-2 4-5 15,2 3-2-15,0 6-6 16,4 3-28-16,4 3-52 15,2-2-69-15,7 2-80 0,1-3 23 16,0-3-63 0,0-3-291-16</inkml:trace>
  <inkml:trace contextRef="#ctx0" brushRef="#br0" timeOffset="9569.133">16070 6423 714 0,'0'0'188'0,"0"0"-172"15,3 36 67-15,-2-9 11 16,2 2-36-16,3 1-7 15,1-4-26-15,5-6-14 16,-1-8-8-16,2-9 1 0,0-6 4 16,-1-12 56-1,-2-7 8-15,-5-6-32 0,-3-5 0 16,-2 0-6-16,-10 0-2 16,-3 5-14-16,-3 7-14 0,0 6-3 15,2 8-1-15,1 7-5 16,7 5-79-16,3 6-89 15,3-1-33-15,5-3-157 16</inkml:trace>
  <inkml:trace contextRef="#ctx0" brushRef="#br0" timeOffset="10318.869">16182 6333 842 0,'0'0'238'16,"19"-33"-15"-16,-4 18-94 0,2 1-56 15,5 3-47-15,-1 5-24 16,1 6 0-1,-5 2-1-15,-2 11-35 0,-5 4-42 32,-5 2 1-32,-3-2 0 0,-2-2-15 0,0-6 66 15,-2-9 32-15,-1-9 47 16,2-8-12 0,1-11 11-16,0-5-17 0,0-6-23 15,4-1-8-15,5 2-6 16,-1 3 0-16,4 7 0 15,1 9-3-15,0 5-2 16,-1 9 3-16,0 5-3 0,-6 2 0 16,-1 7 0-1,-4 6 2-15,-1 2 2 0,0 3 4 16,-2-2-3-16,-1 0 3 16,1-3-3-16,2-2 0 15,2-8 0-15,3-2 0 16,3-4 1-16,0-9 3 15,-1-7-1-15,-1-4 0 0,-3-5 1 16,-3-6-3-16,-1-6 2 16,-8-5 6-16,-4-1 49 15,-1 2-12-15,0 4-22 16,0 8 5-16,4 11 43 0,4 12-16 16,6 10-30-16,3 14-38 15,9 10 4-15,5 11 8 16,6 6 0-16,3-3-87 15,4-4-125-15,0-8-88 0,0-12 59 16,-6-10 101-16,-3-9 114 16,-4-11 26-16,-7-7 65 15,-6-5 36-15,-4-6-4 16,0-3 22-16,-4-1-1 16,-5 4-9-16,1 6-22 0,-2 7 7 15,3 11-3-15,1 7-13 16,4 11-61-16,2 9-21 15,2 5 4-15,7 3-1 16,3 3 2-16,3-3 0 0,1-3 0 16,0-4 1-16,-2-4-5 15,-4-4 4-15,-5-1 3 16,-5-1-4-16,-5 4 4 16,-7 1 5-16,-8 3-4 0,-9 7-1 15,-4 1 0 1,-4 4-3-16,-1 0-75 0,-1-4-146 15,0-7-275-15</inkml:trace>
  <inkml:trace contextRef="#ctx0" brushRef="#br0" timeOffset="21732.066">19396 6670 593 0,'0'0'87'0,"-45"-11"-33"0,28 5 9 0,7 0 17 16,5 1 12-16,5-1 23 16,3 2-24-16,7 0-44 0,7 2-26 15,8 0-5-15,7 2 1 16,8 0 8-16,12 0 1 15,12 0-4-15,18 0-7 16,14-2-5-16,15-1 2 0,14 0 2 31,12-1 4-31,9-1-13 0,7 0-1 0,7-3-1 16,3-1-2-16,0-1 1 0,-2 0 0 31,-4 1 6-31,-9 0-6 16,-14 2 5-16,-16 4-2 15,-17 3-5-15,-23 0 1 16,-23 3 1-16,-28 2-4 16,-26 6-42-16,-22-1-110 0,-29-1 30 15,-23 0-224-15</inkml:trace>
  <inkml:trace contextRef="#ctx0" brushRef="#br0" timeOffset="22559.63">19208 6758 853 0,'0'0'93'0,"0"0"-30"0,0 0-28 16,0 0-44-16,-6 31 12 0,4 4 29 0,0 9 8 15,-4 7-16-15,-1 6-12 16,0 2-5-16,-2-2 0 16,3-3-3-16,2-8-3 15,4-4 1-15,0-10 1 16,6-6 7-16,4-4 17 0,3-7-3 16,3-3-4-1,6-7 6-15,6-5 2 0,8-2 4 16,8-9-11-16,7-4-9 15,10-5-4-15,8-1-6 0,8-2-1 16,9 1 1-16,6 2-1 16,9 0-2-16,10 2 4 15,5-1-1-15,6 2-5 16,5 2 6-16,7 0-3 0,0 2 3 16,-2 2-3-16,-3 5 0 15,-5 3 0-15,-5 3 4 16,-9 2 4-16,-8 4 7 15,-10 4-8-15,-9 3-5 0,-12-1 1 16,-13 3 0-16,-15-2-4 16,-10 0 2-1,-11-2-2-15,-9-4-1 16,-5-2 3-16,-4-1-2 0,-4-4 5 0,0 0 36 16,0-5 86-1,-3-5-66 1,-1-4-51-16,0-8-4 0,0-7 12 0,1-9 0 31,3-6-7-31,0-6 1 0,0-4-9 0,5-1-1 0,1 3 0 31,1 5-1-31,-1 6 2 0,1 8 5 0,-3 8 0 32,0 7 10-32,-2 6 3 15,-2 7-8-15,-3 5-7 0,-6 9-10 16,-4 10-4-16,-3 5-57 15,-6 2-141-15,-4-3-276 16</inkml:trace>
  <inkml:trace contextRef="#ctx0" brushRef="#br0" timeOffset="24068.391">20046 7754 433 0,'0'0'-6'0,"0"0"-39"0,0 0 47 16,0 0-4-16,0 0 4 0,0 0 5 16,0 0 61-16,0 0 36 15,0 0 77-15,0 0-28 16,0 0-58-16,0 0-27 16,-2-4-31-16,9 2-20 0,8-1 11 15,4-2 7 1,8-4-19-16,4 0-10 0,4-3-3 15,-1-1-2-15,-2 2 1 16,-4 1-2-16,-8 5 0 16,-6 3 2-16,-6 2 9 0,-6 9 0 15,-2 5 18-15,-7 6 30 16,-4 7-19-16,-4 4-11 16,-3 7-13-16,0 4-10 15,-2 2-1-15,4 1-1 0,5-2 1 16,3-4-50-16,8-6-120 15,2-9-72-15,10-10-96 16</inkml:trace>
  <inkml:trace contextRef="#ctx0" brushRef="#br0" timeOffset="24392.019">20530 7661 1087 0,'-21'29'4'16,"-6"8"22"-16,2 10 52 0,3 0-36 16,6-2-24-16,7-4-8 15,9-6-7-15,9-8-1 0,9-10 2 16,4-11 0-16,2-6 4 16,-1-11 0-1,-2-5 14-15,-4-7 25 16,-6-1-11-16,-5 0 1 0,-6-1 2 15,-3 3-10-15,-4 5-18 16,-7 7-5-16,0 5-5 16,-3 5-4-16,2 10-2 0,-2 8-38 15,4 8-75 1,3 3-26-16,6 0-97 16,2-2-114-16,5-4-219 0</inkml:trace>
  <inkml:trace contextRef="#ctx0" brushRef="#br0" timeOffset="24748.491">20723 7774 867 0,'22'-47'94'16,"-5"4"35"-16,-2 6-41 0,-8 7 10 16,-4 10-7-1,-8 10 3-15,-8 10-33 0,-8 12-46 0,-2 9-12 31,-3 4-2-31,3 6 2 16,5 3 0-16,10 0-5 16,8-3 2-16,13-1 2 15,9-2-1-15,6-2 3 0,1-2-2 16,-3-3-51-16,-5-4-7 16,-9-3-7-16,-9-2 24 15,-6-4 30-15,-11-4 9 16,-6-4 5-16,-5-2 21 0,-1-6 31 15,2-5-18-15,5-1-14 16,4-1-15-16,8 1-6 16,7 0-1-16,7 3-8 15,8 2-57-15,2 1-93 16,3 2-88-16,-1 1-129 0</inkml:trace>
  <inkml:trace contextRef="#ctx0" brushRef="#br0" timeOffset="26317.53">19206 6469 471 0,'0'0'142'0,"-4"-35"-113"0,-3 14 30 0,-3-4 31 16,0-1-40-16,-2-6 4 16,-1-1 29-16,-3-6-16 0,-1-6-2 15,-2-5 26-15,-3-7-12 16,0-8-6-16,-4-3-14 16,-3-6-10-16,-3-4-7 15,-4-4-9-15,-5-2-4 16,-5-1 3-16,-6-2-7 0,-3-1-3 15,0 3-6-15,-5-1-3 16,3 3 4-16,2 2-1 16,4 3-4-16,5 1 2 15,6 4 1-15,7 5-1 0,4 5 3 16,7 7-3-16,4 7-3 16,3 10-2-16,3 8-7 15,3 10-2-15,3 8 1 16,3 11-7-16,1 7-108 15,2 7-178-15,3 1-122 16</inkml:trace>
  <inkml:trace contextRef="#ctx0" brushRef="#br0" timeOffset="26919.9">21391 6302 912 0,'0'0'52'0,"50"-58"6"0,-17 17 30 0,6-4-9 0,2-12-21 15,5-8 11-15,2-8-21 16,3-9-17-16,2-7-10 16,1-6-6-1,2-2-2-15,0 1 13 0,1 0 36 16,-2 4-18-16,-2 2-11 0,-3 4 0 0,-2 5-11 31,-3 1-7-31,-3 6-7 0,-4 5-9 16,-1 7 3-1,-4 8 1-15,-7 6-4 0,-6 11 2 16,-9 8 1-16,-6 9-2 16,-5 8 1-16,-15 6-51 15,-8 6-74-15,-9 9-88 16,-14 2-91-16,-12 2-238 15</inkml:trace>
  <inkml:trace contextRef="#ctx0" brushRef="#br0" timeOffset="27426.758">18673 4789 805 0,'-80'-13'56'0,"11"-4"-54"0,13 0-3 16,14 0-78-16,11 0-8 15,6-1 3-15,10 3 84 0,7 4 3 16,6-1 15-16,5 6 38 16,12-1-33-16,7 4 13 15,13 0 36-15,14 2-8 0,16 0 11 16,17 1-3-16,18-1-12 16,21 0-12-16,20-2-9 15,17-1-18-15,18-2-5 16,14-2-10-16,12-3-7 0,7-1 6 15,6-2-1-15,4 1-2 16,0-2 31-16,-3 2 15 16,-2-2-13-16,-8 2-5 15,-6 0 1-15,-12 2-4 0,-13 3 8 16,-17 2-21-16,-20 4-5 16,-18 2-4-16,-25 3-6 15,-24 4-42-15,-22 0-115 0,-21 0-111 16,-17-3-210-1</inkml:trace>
  <inkml:trace contextRef="#ctx0" brushRef="#br0" timeOffset="27743.56">22460 3939 894 0,'0'0'2'0,"0"0"83"0,0 0-67 15,0 0-27-15,0 37 43 16,4 2 55-16,0 11-16 0,-2 9-39 15,-2 8-18 1,0 0-6-16,-5 0 1 0,1-2 0 16,3-9-52-16,-1-11-156 15,2-16-122-15</inkml:trace>
  <inkml:trace contextRef="#ctx0" brushRef="#br0" timeOffset="28300.647">22546 3988 1005 0,'0'0'56'16,"0"0"-22"-1,6-35 2-15,-14 29-3 16,-9 1-21-16,-8 1 4 0,-14 3-7 0,-14 1-10 31,-16 0 3-31,-16 0-2 16,-20 6 3-16,-16 0 1 15,-16 1-9-15,-16 0 7 0,-12 0 6 16,-7 1 35-16,-4 2-2 16,-4-1-19-16,2 1-12 15,-2 1-9-15,0 0 2 16,-4-1 4-16,3 1-11 0,0 0-19 15,4 0 1-15,4-1 14 16,8-1 4-16,9-1 5 16,7-1-3-16,13-2 0 15,11-1 2-15,11-2 2 16,11-2-5-16,11 0 3 0,10 0 1 16,10 0-3-16,8 0 4 15,10-1-3-15,9 0 2 16,9 0 3-16,8 1 19 15,8 0 4-15,10 0-3 16,6 3-22-16,4 3-7 0,3 3 2 16,4 3 1-16,4 4 3 15,-1 5 1-15,3 8-6 16,0 5 5-16,1 8 1 16,-2 5 2-16,1 8 4 0,1 4-4 15,-1 2 6-15,-1-1-9 16,1-9-200-16,4-10-351 15</inkml:trace>
  <inkml:trace contextRef="#ctx0" brushRef="#br0" timeOffset="28870.038">22696 3818 620 0,'0'0'161'0,"0"0"14"0,0 0-78 0,0 0-52 15,0 0-50-15,23 28 79 16,-7 7-8-16,5 4-31 0,6 1-11 31,4 1-12-31,2-4-5 0,2-9-1 16,-1-7-5-16,-3-9 6 0,-2-11 24 15,-4-7 72-15,-2-15-6 0,-3-10-31 16,-2-10-31 0,0-10-16-16,-1-7-10 15,-2-6-6-15,-2 3 0 0,-1 6-4 16,-2 8 2-16,-1 10 7 15,-4 15 7-15,0 11-11 0,-2 11-2 16,0 8-14 0,-2 17-96-16,-2 11-36 15,-10 3-128-15,-9 4-485 16</inkml:trace>
  <inkml:trace contextRef="#ctx0" brushRef="#br0" timeOffset="51542.986">16313 8117 1274 0,'0'0'8'0,"-2"-41"-7"0,9 21-1 16,11 2 9-16,6 0-5 15,2 4-4-15,3 4 0 16,0 7-2-16,-5 3 2 15,-4 10 0-15,-6 7-22 0,-6 2-22 16,-8 6 6-16,-4 3 13 16,-8 0 20-16,-4 0 6 15,0-4 0 1,5-6 3-16,5-5 53 0,6-8-25 16,11-5-27-16,11-2 1 0,7-8 0 15,4 0-2-15,3 0-3 16,-2 3 1-16,-8 3-3 15,-5 4-1-15,-8 10 3 0,-10 6-3 16,-4 8 5-16,-13 5 6 16,-6 3-3-16,-5 4-4 31,0-1 3-31,0-4-5 0,5-8 0 0,5-6-28 16,10-9-73-16,5-9-101 0,3-16-76 31,5-13-328-31</inkml:trace>
  <inkml:trace contextRef="#ctx0" brushRef="#br0" timeOffset="51806.474">16696 8021 1066 0,'0'0'44'0,"-1"43"18"16,1-14 37-16,1 0-39 15,9-2-39-15,3-6-13 0,4-6-5 16,2-10 4-16,1-5 0 15,1-12 1-15,-1-7 2 16,-6-5-3-16,-4-5 4 16,-9 1 18-16,-5 0 34 15,-13 4-25-15,-7 4-21 16,-4 6-14-16,-1 9-1 0,2 5-4 16,7 6-1-16,3 8-3 15,12 5-2-15,5 1-108 16,4-3-64-16,8-7-145 15,6-6-237-15</inkml:trace>
  <inkml:trace contextRef="#ctx0" brushRef="#br0" timeOffset="51955.842">16848 7795 908 0,'0'0'230'16,"-8"-39"-50"-16,8 37-67 15,1 5-72-15,6 14-57 16,3 7 13-16,1 8 4 15,6 4 4-15,-1 2-114 0,2-5-201 16,-3-8-365 0</inkml:trace>
  <inkml:trace contextRef="#ctx0" brushRef="#br0" timeOffset="52224.914">17037 7645 1034 0,'0'0'142'15,"0"0"-32"-15,-31 31-80 0,17 6-23 16,-2 9-2-16,2 3-1 16,3-4-2-16,4-7 1 15,4-8-3-15,3-12-1 16,10-12 14-16,6-6 39 16,6-9 27-16,2-5-13 0,5-4-34 15,-2-3-18 1,0-1-5-16,-2 4-3 0,-6 2-5 15,-4 4 3-15,-8 5-5 16,-1 2-22-16,-6 4-66 16,-2 1-105-16,-8 0-225 0</inkml:trace>
  <inkml:trace contextRef="#ctx0" brushRef="#br0" timeOffset="52621.931">17714 7250 1271 0,'0'0'41'0,"0"0"-53"0,26 31 32 16,-12-15 5-1,-3-2-20-15,-1-4 5 16,-2-3-8-16,-2-7 0 0,0-12 75 16,-2-8 72-16,0-8-91 15,-1-6-21-15,-2-7-12 0,-1-1-12 16,-1 0-6-16,-2 5-4 15,1 5-1-15,2 6-6 0,1 11-53 16,7 7-37 0,5 6-70-16,3 2-17 0,2 5-93 31,2 0-217-31</inkml:trace>
  <inkml:trace contextRef="#ctx0" brushRef="#br0" timeOffset="52923.983">18023 6875 1039 0,'0'0'140'16,"0"0"-21"-16,0 0-54 15,-30 15-39-15,29 0-22 16,1 8-4-16,3 0 3 16,6 2-3-16,2-2 1 15,4-2 1-15,2-6-2 0,1-5 3 16,0-7-1-16,-2-3 1 15,-2-8 3-15,-4-7 4 16,-3-3 50-16,-7-3-4 16,0-3-8-16,-9-2-2 0,-4 1-13 15,-4 4-20-15,-1 4-8 16,-2 6-3-16,1 11-5 16,2 4-2-16,5 11-4 15,3 7-81-15,7 3-33 0,2 1-88 16,9-6-119-16,3-5-541 15</inkml:trace>
  <inkml:trace contextRef="#ctx0" brushRef="#br0" timeOffset="53382.574">18232 6726 900 0,'3'-28'79'0,"-3"7"123"15,0 11-39-15,-1 10-48 0,-4 15-86 16,-3 10-36-16,3 9 5 15,1 4 0-15,4 2 4 16,4-5-3-16,10-9-14 16,5-9-31-16,6-11-15 0,2-6 6 15,0-8 10 1,-1-12 26-16,-2-5 16 0,-3-6 4 16,-5-5 1-16,-5-4 7 15,-6 0 48-15,-5 2 3 16,-1 5-17-16,-7 10-25 15,-3 8 22-15,-1 13 14 16,-2 8-35-16,2 12-26 16,0 7 4-16,4 1 3 0,3 0 0 15,5-7-3-15,5-4 2 16,3-9-8-16,4-6 4 16,1-5 8-16,-1-8 3 0,-3-1-2 15,0 0 1-15,-5-1-1 16,1 5 10-16,-3 2 17 15,-1 6-19-15,1 2-13 16,5 1-5-16,-2 6-11 0,5 3-9 16,1 0-69-1,3-2-58-15,-2-3-43 16,0-4-103-16,0-3-133 16</inkml:trace>
  <inkml:trace contextRef="#ctx0" brushRef="#br0" timeOffset="53509.656">18533 6622 177 0,'0'-29'347'0,"-6"-6"-64"16,-4-2-102-16,0 1-66 15,1 3-48-15,0 5-9 16,4 10 45-16,2 10-26 16,3 11-43-16,0 12-53 0,7 10 10 15,2 9-88-15,1 4-94 16,2 0-137 0</inkml:trace>
  <inkml:trace contextRef="#ctx0" brushRef="#br0" timeOffset="53701.82">18560 6654 838 0,'0'0'140'16,"-19"-30"22"-16,12 12-55 0,4-1-33 31,3 0-10-31,2 2-16 0,9 2-31 16,4 4-14-16,1 3-4 16,2 8-2-16,-1 2-4 15,-5 11 4-15,-6 6-1 16,-6 8 4-16,-5 7 5 0,-10 6-3 15,-7 5-9-15,-4 4-77 16,-4 1-107-16,-2-1-143 16</inkml:trace>
  <inkml:trace contextRef="#ctx0" brushRef="#br0" timeOffset="53937.778">18323 7161 1078 0,'27'-28'137'16,"8"-10"-25"-16,7-7-49 16,8-4-22-16,2-1-8 15,0-1-10-15,-3 4-13 16,-7 4-3-16,-8 6-6 0,-8 8 1 16,-9 6 0-16,-10 10 1 15,-7 8-4-15,-11 7-34 16,-11 13-73-16,-7 5-75 15,-8 6-138-15</inkml:trace>
  <inkml:trace contextRef="#ctx0" brushRef="#br0" timeOffset="59404.78">14327 10587 798 0,'0'0'110'0,"-39"-32"20"0,23 19 12 0,6 3-48 16,6 3-8-16,4 7-12 0,8 7-54 15,8 11-37-15,9 8 13 16,5 9 2-16,7 6 4 16,5 4-59-16,0 0-143 15,-4-4-172-15</inkml:trace>
  <inkml:trace contextRef="#ctx0" brushRef="#br0" timeOffset="59817.142">14409 10671 932 0,'-37'-50'28'0,"9"2"74"15,7 5 65-15,8 7-104 16,11 3-18-16,4 5-12 0,10 5-19 15,4 8-10-15,4 7-7 16,1 8 0-16,-1 6-1 16,-3 13 3-16,-2 7-14 15,-5 4-62-15,-3 3-18 0,-1 0 44 16,-2-4 43-16,2-4 6 16,1-4 0-16,3-2-1 15,3-6 2-15,6-2 2 16,2-3-1-16,3-4 3 15,1-2 4-15,0-2 19 0,-4 0 11 16,-3-2-17-16,-5 2-3 16,-6-1 7-16,-4 1 20 15,-3 1 13-15,-3 8 40 16,-4 3-32-16,-5 5-51 16,-1 5-7-16,-2 2-5 0,3 3-2 15,0-4 2-15,5-4-6 16,6-7-105-16,1-7-68 15,1-10-121-15,5-13-156 16</inkml:trace>
  <inkml:trace contextRef="#ctx0" brushRef="#br0" timeOffset="60007.811">14641 10289 1102 0,'0'0'103'0,"0"0"32"0,0 0-52 16,0 0-93-16,16 38 5 0,4-11 4 16,6 6 2-1,4 3 0-15,2 0-162 0,-3 1-96 16,-5-5-281-16</inkml:trace>
  <inkml:trace contextRef="#ctx0" brushRef="#br0" timeOffset="60274.424">14772 10484 389 0,'-38'-42'469'0,"3"-5"-396"15,-2 0 111 1,7 0-26-16,7 5-34 0,7 7-5 0,9 6-47 16,7 6-40-1,4 4-24-15,11 6-8 16,3 5-6-16,3 7 3 15,2 3-2-15,-1 12 0 0,-4 6 2 0,-5 6-61 16,-4 6-25-16,-6 2 7 31,-3 3 5-31,-1 1-19 0,-6 0 3 16,2-1-34-16,1-6-26 0,3-7-86 0,1-7-176 16</inkml:trace>
  <inkml:trace contextRef="#ctx0" brushRef="#br0" timeOffset="60482.566">14871 10022 996 0,'0'0'111'0,"0"0"36"15,0 0-68-15,0 0-81 16,11 26-3-16,4-3 6 0,3 5 2 16,4 4 1-1,-1-1-18-15,-2-1-198 0,-4-4-270 16</inkml:trace>
  <inkml:trace contextRef="#ctx0" brushRef="#br0" timeOffset="60672.282">14927 10132 979 0,'-27'-40'47'16,"2"-2"76"-16,6 4 62 0,6 3-111 15,8 10-17-15,5 2-23 16,3 6-28-16,9 6-11 16,2 6-4-16,4 8-57 15,-3 12-83-15,0 8-85 16,-8 11-175-16</inkml:trace>
  <inkml:trace contextRef="#ctx0" brushRef="#br0" timeOffset="60799.836">14948 10179 1031 0,'0'0'51'0,"6"-28"29"0,0 9-29 16,4-1-48-16,0 0-2 15,1 1 0-15,0 4-122 16,-3 5-127-16,-1 8-296 15</inkml:trace>
  <inkml:trace contextRef="#ctx0" brushRef="#br0" timeOffset="60989.513">15007 10266 362 0,'0'0'620'16,"0"0"-578"-16,0 0 138 0,37-23-35 15,-18 3-83-15,3-5-21 16,0-2-10-16,-1 2 1 15,-4 4-17-15,-4 5-9 16,-5 6-4-16,-4 5 1 0,-4 6-20 16,-8 8-126-16,-9 5-173 15,-4 2-555-15</inkml:trace>
  <inkml:trace contextRef="#ctx0" brushRef="#br0" timeOffset="61306.12">15631 10400 1422 0,'0'0'35'16,"0"0"-12"-16,0 0-14 16,-4 29-25-16,33 1 16 15,8 7 1-15,7 7-1 16,4 1-141-1,-5-2-212-15</inkml:trace>
  <inkml:trace contextRef="#ctx0" brushRef="#br0" timeOffset="61500.432">15867 10649 982 0,'-30'-33'163'15,"1"0"-108"-15,8-1 156 0,9 3-89 0,12 5-82 16,5 2-6-16,11 7-27 15,5 5-7-15,6 9-8 16,-1 7 7-16,0 15 0 16,-5 13-41-1,-5 9-91-15,-8 6-45 16,-5 2-103-16,-3-5-378 0</inkml:trace>
  <inkml:trace contextRef="#ctx0" brushRef="#br0" timeOffset="61911.119">15958 10455 1040 0,'0'0'70'15,"0"0"-65"-15,0 0 40 16,0 0-25-16,37 24-13 16,-24-24-4-16,0-2 4 15,-3-9-1-15,-1-9 3 16,-5-2-1-16,-4-3-4 0,0 1 0 15,-3 4 3-15,-4 8 34 16,0 4 33-16,4 8 1 16,1 10-43-16,3 10-35 15,10 11 1-15,6 9-4 0,7 5 6 16,8 7-2-16,3 1 1 16,1 0 2-16,-4-4-2 15,-5-2-35-15,-8-9 15 16,-9-9 16-16,-8-7 5 15,-4-10 31-15,-11-6 49 0,-3-6-17 16,-3-9-49-16,-2-7-10 16,2-10 2-16,2-5-7 15,4-6-1-15,9-1-1 16,4-3-13-16,4 4-31 16,8 3-44-16,2 6-45 0,0 2-73 15,-3 4-111 1,-2-1-407-16</inkml:trace>
  <inkml:trace contextRef="#ctx0" brushRef="#br0" timeOffset="62162.619">16069 10035 1176 0,'-18'-35'136'0,"2"8"54"0,7 9-25 16,7 10-67-16,2 8-45 15,10 15-62-15,7 9 0 16,7 8 6-16,9 11 2 16,4 3 3-16,2 2-106 15,-5 0-113-15,-3-6-138 16,-10-5-234-16</inkml:trace>
  <inkml:trace contextRef="#ctx0" brushRef="#br0" timeOffset="62493.574">16089 10208 1177 0,'0'0'92'15,"6"-41"-76"-15,11 17 12 16,7-3-23-16,6-3-3 0,2 2-2 15,0 0 0-15,-2 1 0 16,-6-1-1-16,-5 5 1 16,-7-1 1-1,-7 4 1-15,-5 2 3 0,-5 4 8 0,-5 6 72 16,-3 8-44-16,-3 9-19 31,2 8-19-31,0 8-1 0,3 5 1 0,4 3 5 16,7 0 1-16,2-2-6 15,12-3-1-15,4-8-1 16,7-6 0-16,4-10 1 16,0-4-43-1,2-9-46-15,-3-9-46 0,-2-3-42 16,-6-5-128-16</inkml:trace>
  <inkml:trace contextRef="#ctx0" brushRef="#br0" timeOffset="62682.325">16487 9870 1018 0,'0'0'204'16,"0"0"-29"-16,0 0-42 16,7-40-82-16,7 24-40 0,5-3-5 0,4-2-6 15,-1-1 0-15,-1 4 1 32,-4 2 0-32,-7 7-1 0,-5 3 1 15,-5 6-19-15,-5 11-25 0,-12 6-41 16,-4 4-115-1,-5 3-106-15,-6-2-549 0</inkml:trace>
  <inkml:trace contextRef="#ctx0" brushRef="#br0" timeOffset="63204.433">16687 9442 1196 0,'0'0'152'0,"0"0"-66"16,-7 27-43-16,27 7-29 16,12 12 4-16,10 10-12 15,7 9-1-15,3 6-1 16,0-3 1-16,-7-4-26 0,-7-9-85 16,-10-8 8-16,-7-13 18 15,-8-12-4-15,-9-10 19 16,-4-10 43-16,-10-6 23 15,-10-11 9-15,-9-13-7 16,-6-8 35-16,-10-12 40 0,-6-9-15 16,1-6 16-16,3-4-13 15,8-1 1-15,11 3 53 16,12 6-31-16,15 7-43 16,9 9-27-16,13 10-14 15,7 12-6-15,4 12-1 0,0 11-3 16,-2 16-1-16,-6 15 7 15,-6 12-51-15,-8 11-78 16,-5 0-124-16,-5-2-187 16</inkml:trace>
  <inkml:trace contextRef="#ctx0" brushRef="#br0" timeOffset="63653.853">17062 9247 913 0,'3'-40'146'15,"-3"16"51"-15,-6 20-29 16,-5 14-78-16,-3 16-88 16,2 12-1-16,0 5-2 15,6 3 3-15,6-4-2 0,3-7-9 16,12-13-73-16,4-11 17 16,2-11 21-16,2-10 36 15,-2-12 8-15,-6-7 3 16,-5-4-1-16,-7-4 2 0,-3 3 20 15,-8 4 49 1,-4 7-35-16,1 8 2 0,2 11 9 16,4 6-23-16,4 13-32 15,3 5-1-15,9 3 7 16,4 2-1-16,3-5 0 16,4-7-55-16,0-7-26 15,-2-6 28-15,-1-6 31 0,-7-9 22 16,-1-3 2-16,-6-4 14 15,-3-1 41-15,-2 2 15 0,-3 1-12 16,-1 5-1 0,-2 3 3-16,2 7-19 0,3 4-27 15,1 2-13-15,0 9-15 16,2 3 3 0,5 4-67-16,-1 1-88 0,0-3-103 0,-2-3-220 15</inkml:trace>
  <inkml:trace contextRef="#ctx0" brushRef="#br0" timeOffset="63791.641">17156 9060 830 0,'0'0'115'0,"-38"-39"82"0,24 30-89 0,8 8-71 0,4 3-34 16,4 7-21-16,7 1-168 15,5 0-159-15</inkml:trace>
  <inkml:trace contextRef="#ctx0" brushRef="#br0" timeOffset="64189.908">17238 9074 1092 0,'0'0'208'16,"0"0"-42"-16,0 0-88 16,42-18-25-16,-20 11-31 15,1 2-17-15,3 2-4 16,-3 3-2-16,-5 4-51 0,-5 6-31 15,-7 5-2-15,-6 0 29 16,-3 0-9-16,-6-5 40 16,-4-5 33-16,2-5 95 0,-1-12 22 15,4-6-32 1,6-6-59-16,2-4-27 0,9-1-9 16,6-1-2-16,4 5-51 15,3 2-68-15,3 5-35 16,-3 8-66-16,-5 5-46 0,-1 5 34 15,-5 1-4-15,-3 5 201 16,-5 0 114-16,0-2 219 16,-3-2-30-16,4-2 6 15,-1-7-46-15,5-4-103 0,1-4-80 16,3-3-26-16,3-2-11 16,0 2-2-16,-3 3-2 15,-3 3 0-15,-4 6-20 16,-5 6-72-16,-4 3-26 15,-8 3-79-15,-6 2-273 0</inkml:trace>
  <inkml:trace contextRef="#ctx0" brushRef="#br0" timeOffset="64856.006">17879 8626 434 0,'0'0'294'0,"30"-45"-98"0,-14 11-15 0,1-6-72 15,-4 0-33-15,-3 1 5 16,-7 3 1-16,-3 4-10 16,-12 7-33-16,-5 7-17 15,-8 10-14-15,0 8-8 16,-5 11-4-16,5 16-1 0,4 9-2 16,7 10 3-16,10 2 1 15,6 2-2-15,18-7 3 16,8-10-1-16,8-13-73 0,5-11 4 15,2-12 29-15,-1-16 26 16,-5-10 16-16,-6-7 1 16,-10-2 3-16,-7-3 1 0,-7 0 45 15,-7 4 35-15,0 6-28 16,-9 5-14-16,1 9 1 16,3 5 3-1,1 9-10-15,4 8-18 16,2 8-34-16,7 7 9 15,2 5 6-15,3 3 1 0,-1-3 0 16,-1-4-8-16,-2-5-25 16,-2-7 29-16,-1-8 3 0,-5-4 1 0,1-10 18 15,-1-7-6 1,-1-5-4-16,1-4 15 16,0-1 2-16,1 1-8 0,4 3-4 15,-3 3-8-15,6 7-5 16,2 3 1-16,4 6-6 15,-1 3 1 1,3 3-2-16,1 1-117 16,1 5-59-16,-4 2-70 15,-2-1-110-15</inkml:trace>
  <inkml:trace contextRef="#ctx0" brushRef="#br0" timeOffset="65277.236">18380 8039 958 0,'0'0'183'0,"-12"-31"19"16,9 29-52-16,1 6-91 0,0 11-67 15,2 6 3-15,0 4 1 16,2 3 7-16,7-2-4 16,2-6-100-16,3-8 7 15,2-5 29-15,1-7 34 0,-2-9 29 16,-1-6 3-16,-1-4 2 15,-3-3 0-15,-2 1 3 16,0 1 57-16,0 2-7 0,-1 6 0 16,0 2-26-16,2 5-20 15,1 1-12-15,1 3-2 16,2 0 2-16,3-1 3 16,-3-3 2-16,-1 0-2 15,-2-4-1-15,-2-3 6 0,-4-2 0 16,-3-4 6-16,-1 0 75 15,-5-2-32-15,-4-1 6 16,-2 1-29-16,-2 6-21 16,-1 3-8-16,-1 11-2 0,2 7-9 15,3 11-7-15,3 8-54 16,7 2-47-16,0 0-81 16,10-3-162-16,4-10-399 15</inkml:trace>
  <inkml:trace contextRef="#ctx0" brushRef="#br0" timeOffset="66003.872">18737 7812 1071 0,'-2'-30'144'15,"-8"2"34"-15,-2 8-103 16,1 7-45-16,-3 11-9 0,1 6-24 16,5 13-8-16,2 5 5 15,5 4 3-15,1-1-9 16,7-2-107-16,5-8-8 15,-1-6-10-15,2-8 56 0,0-7 65 16,-3-11 17-16,-1-6-2 16,-5-4 1-1,-2-7 34-15,-2-6 115 0,-9-3 21 16,-6-1-41-16,-2 1-44 16,-1 5-38-16,1 10-36 0,3 10 34 15,6 14 6-15,5 12-43 16,3 14-25-1,4 11 11-15,8 5 4 0,5 3-1 16,4-4-79-16,4-6-38 0,0-8 16 16,-4-11 63-1,-2-9 38-15,-5-3 4 0,-5-7 21 16,-3-6 88 0,-3 0-25-16,-2-2-31 0,-1 0-4 15,0 3-21-15,0 3-10 0,0 5-14 16,0 4-5-1,4 2-12-15,2 6-12 16,3 1-94-16,-1 0-38 0,1 0-50 16,0-2-34-16,-1-4 7 15,0-3 142-15,-4-2 99 16,0-8 158-16,-1-3 2 16,-1-4-9-16,-1-1-29 0,0-3 7 15,0 4-46 1,0 4-21-16,0 1-19 0,1 4-32 15,-1 8-6-15,2 0-2 16,1 10-23 0,1 5 7-16,0 6 5 0,4 4-2 15,0 3 1-15,-1-3-32 0,1 1-30 16,0-4 32-16,-3-3 27 0,-2-4 3 16,-4-1 3-1,-1-1-2-15,-7 0 5 0,-6-1 19 16,-2 5 34-1,-5-1-12-15,-1 2-17 0,-2 0-12 16,2-2-8-16,2-1-5 0,4-4-5 16,-1-1 4-1,5-5-63-15,-4-4-143 16,0-2-221-16</inkml:trace>
  <inkml:trace contextRef="#ctx0" brushRef="#br0" timeOffset="76610.262">17727 11039 964 0,'-3'-27'70'0,"2"-13"-1"0,1-10 11 0,0-8 0 0,0-4-24 15,0 3-3 1,-3 2-16-16,-6 9 10 16,-7 10-13-16,-5 13-14 0,-4 12 41 15,-3 13-14-15,0 10-38 16,5 13-11-16,4 5-1 0,11 3 1 15,12-1 1-15,17-4-3 16,17-9-3-16,12-8 7 16,11-8-5-16,3-1-64 15,-2-7-12-15,-8 4-9 16,-16 3-24-16,-12 5-21 0,-18 11 31 16,-15 6 89-16,-14 3 24 15,-11 1 59-15,-6 0-5 16,4-7 30-16,0-8 19 15,9-9-17-15,8-9-24 0,10-14-20 16,7-11-44 0,11-9-13-16,10-4 4 15,5-2-2 1,3 7-9-16,-1 5-9 0,-1 14 14 0,-6 11 4 0,-6 10-1 16,-3 11-3-1,-5 7 8-15,1 4 6 0,-1 1-3 16,1-3 3-16,0-5-2 31,2-7-3-31,2-8 6 0,1-5 14 16,-3-10 26-16,0-9 3 15,-3-5-15-15,-3-2-8 16,-4-5 9-16,-1 1 5 16,-5 5-4-16,-1 5-6 0,0 4-13 15,3 9 7-15,2 8-8 16,2 7-16-16,2 7-17 15,6 6 12-15,5 2 1 16,4 2-71-16,2-3-58 16,2-6-68-16,-2-6-44 0,0-5 47 15,-6-9 84-15,-4-8 109 16,-5-8 6-16,-4-2 0 16,-6-9 57-16,-5-5 58 15,-5-4-3-15,1 0-34 0,-3 0-19 16,4 7-38-16,2 9 34 15,5 11 43-15,6 17-23 16,1 12-52-16,6 17-37 16,6 10 13-16,4 12-1 15,5 6-142-15,6-3-131 0,0-7-219 16</inkml:trace>
  <inkml:trace contextRef="#ctx0" brushRef="#br0" timeOffset="76815.126">18253 10525 420 0,'0'0'344'0,"0"0"-163"0,-32-42 44 0,14 20-83 16,-2-3-33-16,5 2-28 0,5-1 0 0,4 2 0 16,7 4-36-16,10 1-30 15,6 6-13-15,4 4-6 16,0 6 0-16,0 5 2 0,-4 11-2 16,-4 10 1-16,-5 7-48 15,-7 5-40-15,-1 3-34 16,-4-2-104-16,-3-7-98 15,0-8-286-15</inkml:trace>
  <inkml:trace contextRef="#ctx0" brushRef="#br0" timeOffset="76942.355">18358 10317 1094 0,'12'-34'129'0,"0"2"-11"15,2-1-86-15,0 4-26 0,1 0-7 16,-1 3 1-1,2 2-78-15,-4 2-133 0,-1 2-119 16</inkml:trace>
  <inkml:trace contextRef="#ctx0" brushRef="#br0" timeOffset="77337.476">18487 9901 495 0,'0'0'772'15,"0"0"-673"-15,0 0-95 16,5 36 8-16,6-17-1 15,0 0-7-15,4-2-1 0,-1-6 1 16,2-5-9-16,0-5-17 16,-3-4 6-16,-2-8 2 15,-4-3 16-15,-2-4 1 0,-4-4 0 16,-1 2 2-16,0 2 4 16,0 3 33-16,0 5 11 15,0 5-14 1,3 5-26-16,6 5-26 0,4 4 7 0,3 1 5 15,1 0 2-15,1-3-6 16,0-5-49-16,-4-2 48 16,0-11 7-1,-4-4 6-15,-3-6 48 0,-3-2 7 16,-3-4 3-16,-1-1-2 0,-5 1-3 16,-1 4-33-16,-3 2-21 15,0 7-3 1,2 6-1-16,2 7-9 0,3 2-30 15,2 6-121-15,3 4-28 16,3-3-86-16,2-1-211 16</inkml:trace>
  <inkml:trace contextRef="#ctx0" brushRef="#br0" timeOffset="77598.164">18828 9608 986 0,'0'0'187'16,"0"0"-30"-16,0 0-122 0,0 0-33 31,13 33 4-31,-4-16 0 0,0-2-4 0,2-5 1 0,-1-5 1 31,0-5-1-31,-1-7 2 0,-3-4 2 0,-1-6-1 16,-5-1 2 0,-3 0 0-1,-5-1 69-15,-2 1-20 0,-4 5-34 16,0 5-15-16,2 6-8 15,0 2-2-15,5 10-6 16,3 5-67-16,4 1-56 16,3-4-67-16,5-2-123 0,5-7-517 15</inkml:trace>
  <inkml:trace contextRef="#ctx0" brushRef="#br0" timeOffset="78167.436">18903 9564 688 0,'0'0'262'15,"10"-43"16"-15,-3 22-93 16,3-1-50-16,1 2-35 0,5 1-45 15,2 3-23-15,3 3-20 16,2 3-14-16,-3 4 3 16,-1 4-2-16,-5 2-6 15,-4 8-69-15,-7 3 3 0,-3 2-7 16,0-2-34-16,0-1 48 16,-3-5 56-16,0-5 19 15,3-2 16-15,0-8-15 16,2-3-5-16,2-4-6 0,-2-2 2 15,0-4-5-15,1-2-55 16,-1 0-12-16,-2 1 17 16,2 0 49-16,-2 4 8 15,0 4 0-15,0 3 13 0,0 1 9 16,0 4-11-16,0 3-4 16,0 0-5-1,-2 4-2-15,2 0 20 0,-2 1 30 16,2 0-21-16,-1 7-16 15,1 6-17-15,0 5 2 0,1 5 5 16,4 4-4-16,4-1-1 16,2-2 1-16,5-6-1 15,2-10 0-15,2-8 2 16,-1-8 0-16,0-11 4 16,-3-7 0-16,-4-5 0 0,-6-2 3 15,-6-2 66-15,-2-5 6 16,-9-2 19-1,-3-2-38-15,-3 0-30 0,1 3-22 16,2 8-10-16,3 8 3 0,4 12 45 16,5 13-13-1,2 14-43-15,4 12-4 0,5 9 10 16,4 9 1 0,2 3-1-16,4 3-44 0,-1-5-133 0,-3-6-110 15,-5-9-142-15</inkml:trace>
  <inkml:trace contextRef="#ctx0" brushRef="#br0" timeOffset="109283.587">6192 10973 1098 0,'5'-30'4'0,"2"1"-12"0,7 4 12 0,5 3 8 16,1 2-1-16,2 6 2 15,0 7-13-15,-2 7-1 16,-2 6-1-16,-1 9 2 15,-3 7 2-15,-4 4-5 0,-6 3-28 16,-2 0 8-16,-2-1 24 16,-5-6 1-16,1-6-1 15,3-3 38-15,1-8-14 16,10-5-19-16,7-4 1 16,6-5 9-16,6-3 13 0,1 1-14 15,0 2-11-15,-4 3-2 16,-6 6 1-16,-5 7-1 15,-11 6 0-15,-4 8 11 16,-8 3 83-16,-5 3-60 16,-5 3-22-16,1-3-6 0,0-3-6 15,5-7-1-15,4-7 3 16,6-10-50-16,2-10-115 16,0-18-5-16,3-12-140 15,-1-15-293-15</inkml:trace>
  <inkml:trace contextRef="#ctx0" brushRef="#br0" timeOffset="109521.572">6535 10756 837 0,'0'0'131'16,"0"0"-118"-16,6 46 105 15,0-16-31-15,3 0-20 0,4-5-36 16,2-5-19-16,3-7-5 16,1-13 3-16,-1-5 17 15,-2-13 16-15,-3-7-9 16,-6-3-15-16,-4-5-7 15,-5 0 6-15,-10 5 22 16,-6 4-19-16,-5 10-13 16,-1 8-5-16,-2 7-6 0,3 10-3 15,7 6-3-15,6 1-59 16,7 0-49-16,4-5-65 0,8-9-118 16,6-4-481-16</inkml:trace>
  <inkml:trace contextRef="#ctx0" brushRef="#br0" timeOffset="109664.255">6603 10538 829 0,'0'0'177'16,"-9"-31"35"-16,9 29-49 15,5 4-95-15,7 10-84 0,5 9 15 16,4 6 6-16,8 3 2 16,3 1-2-16,-4-5-223 15,-1-5-219-15</inkml:trace>
  <inkml:trace contextRef="#ctx0" brushRef="#br0" timeOffset="109918.493">6763 10405 1114 0,'0'0'187'0,"0"0"-53"0,0 0-108 15,-17 36-30-15,21-3 3 16,-1 5 2-16,2 0 1 0,0-5-1 15,-2-5-78-15,0-8 79 16,0-10-4-16,0-7 27 16,1-3 48-1,5-5-15-15,4-5 10 0,4-3-41 0,7-3-22 16,5-4-2 0,3-2-13-16,3-3-143 15,-2-2-54-15,-3-2-106 16,-3 1-228-16</inkml:trace>
  <inkml:trace contextRef="#ctx0" brushRef="#br0" timeOffset="110075.574">7025 10226 185 0,'0'0'780'0,"-30"-26"-583"16,26 16-27-16,6 3-73 15,9 3-61-15,10 0-49 16,6-1 11-16,6 2 4 0,3-4-1 15,2 2-66-15,-7 0-136 16,-3-1-173-16</inkml:trace>
  <inkml:trace contextRef="#ctx0" brushRef="#br0" timeOffset="110258.97">7141 9965 835 0,'0'0'270'15,"0"0"-66"-15,0 0-78 16,0 0-112-16,-24 42-12 0,25-1 10 16,5 10 3-16,-2 5-8 15,2 4-1-15,-3 0-2 16,-3-9-158-16,-2-12-324 16</inkml:trace>
  <inkml:trace contextRef="#ctx0" brushRef="#br0" timeOffset="110660.639">7511 9475 1173 0,'0'0'97'0,"-8"-27"-40"16,14 6-36-16,13-9-17 16,4-3 1-16,4-3-2 15,2 0-3-15,-4 4 1 16,-5 8 0-16,-6 5 0 15,-4 11-1-15,-4 8 5 0,-5 12 22 16,2 14 16-16,-1 10-1 16,4 9-28-16,1 9-3 15,3-1-10-15,6 1 1 16,5-10 2-16,7-9-55 0,2-12-124 16,2-13-31-16,-2-10-22 15,-5-11-231-15</inkml:trace>
  <inkml:trace contextRef="#ctx0" brushRef="#br0" timeOffset="110947.585">7866 9024 1085 0,'0'0'189'0,"-30"26"-83"0,20 11-67 16,4 14-12-16,6 10-9 15,6 0-11-15,9-5-4 16,6-10-1-16,7-13-1 15,2-14-4-15,2-18 0 0,-4-9 4 16,-3-10 3-16,-6-8 2 16,-9-4 0-16,-7 0 0 15,-6 1 2 1,-10 5 1-16,-6 8 0 0,-4 11-3 0,-2 6-6 16,1 12-4-16,5 8-1 15,6 3-1 1,8 3-67-16,6-4-94 15,13-9-130-15,8-12-404 0</inkml:trace>
  <inkml:trace contextRef="#ctx0" brushRef="#br0" timeOffset="111281.362">8166 9001 919 0,'-4'-50'129'16,"-13"4"72"-16,-5 7-55 0,-4 10-66 15,0 13-10-15,-3 11-8 31,2 10-21-31,6 14-16 0,2 6-24 0,7 5-1 32,9 2-1-32,6-3-1 0,16-4-2 15,11-5 2-15,12-8-1 16,5-7 2-16,4-4-52 16,-3-1-21-16,-6 0 3 15,-14 6 21-15,-12 6 21 16,-12 6 16-16,-7 7 17 0,-12 1 1 15,-7 1 5-15,-7-5 49 16,0-6 10-16,-1-8-17 16,1-8 18-16,5-8-26 15,6-12-27-15,11-8-13 16,7-4-6-16,7-1-11 0,12 0-22 16,6 4-39-16,0 4-87 15,0 5-115-15,-9 9-321 16</inkml:trace>
  <inkml:trace contextRef="#ctx0" brushRef="#br0" timeOffset="111677.713">6638 11520 995 0,'0'0'19'0,"-16"35"3"0,20-35-22 15,19-19-3-15,15-22 25 0,17-25 69 16,18-27 5-16,23-26-15 15,21-28-38-15,22-23-9 16,15-20-14-16,16-15 5 0,11-14 1 16,3-6 20-16,1-2 8 15,-8 6-1-15,-7 12 4 16,-16 20-10-16,-22 28-10 16,-26 34-8-16,-33 34-19 15,-32 41-4-15,-39 45-1 0,-42 40-2 16,-53 48-158-1,-54 45-569-15</inkml:trace>
  <inkml:trace contextRef="#ctx0" brushRef="#br0" timeOffset="115151.442">8831 8266 875 0,'4'6'5'0,"-4"-5"-9"0,2-1-2 0,-1-5 28 0,-1-5 36 15,2-4-34-15,-2-2-1 16,0-4-4-16,0 2-5 16,2-2-2-16,3 3 0 0,1 1-11 15,5 1-1-15,2 4-3 16,2 2 2-16,-1 1 0 16,2 0 0-16,-3 1 2 15,-2-3-1-15,-1 0 1 16,-5-3 2-16,-3 0 5 0,-2 0 51 15,-4-1 15-15,-4 2 1 16,-1 0-10-16,1 1-25 16,-1 2-8-16,3 1-11 15,1 1-16-15,5 4-6 0,4 3-12 16,3 5-1-16,4 6-59 16,1 7-100-16,-3 4-127 15</inkml:trace>
  <inkml:trace contextRef="#ctx0" brushRef="#br0" timeOffset="115506.605">8971 8353 1105 0,'0'0'4'15,"0"0"-1"-15,0 0 14 16,0 0-8-16,0 0-8 15,-20-37 2-15,32 23 2 0,1 1-2 16,7-3-3-16,0-1 1 16,2-1 0-16,1-3-2 15,-2 0 3-15,-4 0-1 16,-2-1 0-16,-8 1 3 16,-4 1 2-16,-3 2 67 0,-4-2-2 15,-6 3-1-15,-2 1-3 16,1 1-6-16,-3 2-8 15,4 5-15-15,2 0-18 16,1 4-12-16,4 1-5 16,3 3-3-16,1 0-9 0,8 4-98 15,-1 2-48 1,-1 1-118-16,1 1-439 0</inkml:trace>
  <inkml:trace contextRef="#ctx0" brushRef="#br0" timeOffset="117618.98">9232 7472 587 0,'-7'-4'66'0,"0"-4"78"0,1-4-23 0,5-6-41 0,1-3-23 15,0-5 10 1,5-3-25-16,7-4-19 0,2 2-4 16,0 4-8-16,4 7-6 15,-1 5-3-15,-1 7-1 16,2 8-5-16,-3 5 2 0,1 12 3 16,0 5-1-1,-3 10 3-15,-1 8-4 16,-2 4-23-16,-3 3-13 0,-3-2 6 15,-1-1 25-15,1-5 4 0,-2-10 2 16,2-6 24 0,2-8 2-16,2-7-13 15,6-8 0-15,1-13 21 16,7-9 52-16,0-7-29 0,1-7-32 16,0-3-4-16,-2-2 0 0,-3 5-6 15,-7 6 6 1,-2 5 6-16,-7 10-14 0,-1 5 0 15,-1 7 15-15,-3 5-3 16,-4 9-22 0,1 3-9-16,0 5-31 0,2 1-62 0,1 1-62 15,1-4-66-15,2-5-192 16</inkml:trace>
  <inkml:trace contextRef="#ctx0" brushRef="#br0" timeOffset="118090.735">9518 7012 896 0,'0'0'137'0,"-36"-32"59"0,24 22-4 0,4 4-58 0,5 3-47 16,3 3-17-16,3 6-59 15,12 6-28-15,5 6 14 16,8 3 4-16,5 5-1 15,4 2 0-15,3-2-138 16,-3-1-85-16,-5-2-119 0,-8-4-319 16</inkml:trace>
  <inkml:trace contextRef="#ctx0" brushRef="#br0" timeOffset="118768.285">9712 6849 823 0,'0'0'60'15,"0"0"94"-15,0 0-67 16,0 0-75-16,0 0 3 16,0 0 24-16,0 0-14 15,0 0-11-15,0 0-1 16,17 0 3-16,-15 8-1 0,1 2-1 15,-2 2-6-15,2 1-4 16,-1-3-1-16,2 0-1 16,-1-4-2-16,-1-4 2 15,1-2 0-15,-1-4 3 16,0-5 9-16,-1-3-6 16,-1-5-3-16,0-4-1 15,0 0-2-15,2-1-1 16,1 2 0-16,4 2-2 15,0 4 5-15,4 3 0 0,1 5-3 16,2 3-1-16,2 2-2 0,-3 1 0 16,0 5 3-1,-3-1-2-15,-2 0 2 16,-3-2 2-16,-3 0-2 0,-2-2 10 0,0-4 77 16,-6-6-1-1,0-6-65-15,-1-3-1 0,0-5-1 16,2-2-10-1,2-1-5-15,3 3-6 0,2 3-1 16,5 5 0-16,4 7-4 16,4 7 4-16,0 3-6 15,2 10-1 1,1 8-38-16,1 8-86 16,-6 7-76-16,-4 4-101 0</inkml:trace>
  <inkml:trace contextRef="#ctx0" brushRef="#br0" timeOffset="119111.609">9637 7521 1075 0,'0'0'37'0,"0"0"-18"0,0 0 39 16,45-68-1-16,-8 12-29 0,11-12-10 15,6-12-7 1,3-6-6-16,2-2 1 0,-1 2-6 16,-4 5 1-16,-6 7 1 15,-7 16-1-15,-11 10-2 16,-8 15 4-16,-9 13-3 0,-8 9 8 15,-3 9 61-15,-4 6-32 16,-8 13-34-16,-5 8-5 16,-5 9-86-16,-4 5-60 15,-6 4-97-15,-3-1-162 0</inkml:trace>
  <inkml:trace contextRef="#ctx0" brushRef="#br0" timeOffset="129644.933">1154 12164 304 0,'0'0'784'0,"0"0"-769"0,0 0 21 0,0 0-42 16,-13 34 4-16,18-4 7 0,2 8-3 15,3 3 1 1,-2-1 1-16,2-5-100 0,-3-7-192 16,0-11-353-16</inkml:trace>
  <inkml:trace contextRef="#ctx0" brushRef="#br0" timeOffset="129818.846">1086 11868 1101 0,'0'0'4'15,"0"0"-5"-15,-24 46 0 0,24-16 1 16,9 2 1-16,4-1-179 15,2-5-330-15</inkml:trace>
  <inkml:trace contextRef="#ctx0" brushRef="#br0" timeOffset="129996.653">1284 11847 35 0,'0'0'1107'16,"0"0"-1055"-1,-12 31-45-15,12 0 24 16,3 17 25-16,4 13-29 0,3 12-19 0,2 6 2 16,1 5-23-1,1-4-174-15,1-12-150 16,0-16-339-16</inkml:trace>
  <inkml:trace contextRef="#ctx0" brushRef="#br0" timeOffset="130056.531">1443 12317 98 0</inkml:trace>
  <inkml:trace contextRef="#ctx0" brushRef="#br0" timeOffset="130374.021">1433 12220 165 0,'-4'-37'330'0,"1"11"-28"16,3 13-94-16,0 13-69 0,0 13-113 15,5 14 44 1,2 9-7-16,3 9-46 0,3 6-7 16,0 0-3-1,3-2-1-15,-3-7-5 16,0-8 2-16,-2-11-22 15,-2-8 13-15,-2-7 3 16,-3-7 3-16,-2-3 6 16,-2-10 20-16,-4-9 34 15,-5-8-30-15,-4-10 1 16,0-7-13-16,1-7-14 0,1-3 0 16,5 2-1-16,3 5-1 15,3 8 14-15,3 10-1 16,4 11-7-16,2 9-1 15,-3 10-11-15,3 6-8 0,-2 12 4 16,-1 6 6-16,-2 5 5 16,-1 7 4-16,-3 6-4 15,-2 4-35-15,-6 0-114 16,-6-2-182-16,1-2-619 0</inkml:trace>
  <inkml:trace contextRef="#ctx0" brushRef="#br0" timeOffset="131198.491">2615 12647 246 0,'0'0'29'0,"-31"5"9"0,18-4 23 0,0 0 10 0,2-1 48 15,1 0-6 1,2 0-13-16,1 0-20 16,2 0-29-16,0-1 16 15,4 0-4-15,1 1-12 0,8-2-44 16,5 0-27-16,11-2 38 16,8-1 28-16,10-1-25 15,15-3-10-15,8 0 0 16,8-1-6-16,12 0 1 0,6-4-1 15,9 0-1 1,7-4 0-16,2-2 2 0,8-4-9 16,1-2 6-16,4 0 2 15,2-1 64-15,-4 2-38 16,-2 2-24-16,-9 2-5 16,-10 5 2-16,-11 2-3 0,-14 6-1 0,-15 3 1 15,-17 4 0-15,-17 2-1 31,-17 9-97-31,-18 5-57 0,-23 2-52 16,-19 2-657-16</inkml:trace>
  <inkml:trace contextRef="#ctx0" brushRef="#br0" timeOffset="131868.73">2495 12811 378 0,'0'0'468'0,"0"-31"-466"0,4 23 2 0,1 4 7 0,2 4 2 16,-1 10-19-16,3 6 6 15,-3 9 24-15,3 10 12 16,-3 8 25-16,0 5-45 16,-2 3-1-16,2 0 7 15,-3-6-4-15,1-6-6 0,0-11-3 16,1-7-2-16,0-7 6 16,0-4 1-16,2-6-3 15,5-4-2-15,5 0 4 16,6-8 22-16,7-3 5 0,11-4-21 15,7-3-14-15,9-3-3 16,8-4 1-16,8 0-2 16,7-2 1-16,6-2 5 15,5 1-8-15,7 0 4 0,3 0-3 16,-1 1 1-16,0 3 2 16,-2 2-3-16,-2 3 1 15,-8 3-1 1,-2 4 0-16,-9 2 3 0,-5 3-2 15,-9 2-2-15,-7 0-1 16,-8 3 8-16,-7-1-6 0,-10-2 3 16,-5 2-2-16,-10-2 2 15,-3-3 6-15,-7-3-4 16,-6-4 5-16,0-6 33 0,-9-4 21 16,-2-4-24-16,-1-8-11 15,-3-1 5-15,0-5-8 16,2 2-15-16,-1 1-13 15,3 5 3-15,4 6 0 0,1 9 0 16,3 7-2 0,3 11 1-16,0 6-20 0,2 14-67 15,-1 5 6-15,2 5-138 16,-3 2-357-16</inkml:trace>
  <inkml:trace contextRef="#ctx0" brushRef="#br0" timeOffset="132373.767">4759 12728 1149 0,'0'0'-6'0,"-3"-29"-4"0,3 30 11 16,9 12 1-16,-2 8-4 0,1 7 17 15,1 3-6-15,0 1-6 16,0-4 3-16,-1-7-1 16,1-5-4-16,-1-9-7 15,1-7 2 1,-3-7 8-16,0-6 4 15,-2-5-4-15,-1-2 1 0,0 2-1 16,0 2-3-16,0 5 26 0,2 5 3 16,2 6-21-1,5 4-13-15,3 5 5 16,3 3 0-16,2-3 2 16,1-2-1-16,-3-4-1 15,-2-3 5-15,-3-6-3 16,-4-4 25-16,-3-4 62 15,-3-3-26-15,-3-3-12 0,-2 0-8 16,-3-1-23-16,0 2-15 16,-1 3-3-16,2 4-3 15,1 4 0-15,3 7-51 16,4 1-149-16,5 0-116 0,3-1-37 16</inkml:trace>
  <inkml:trace contextRef="#ctx0" brushRef="#br0" timeOffset="132635.467">5137 12654 872 0,'0'0'144'0,"-6"30"-111"16,6-14 81-16,1-1-47 15,6-1-16-15,3-3-34 16,2-7-4-16,3-4 4 16,-2-4 14-16,-1-7 5 15,-2-4-19-15,-3-3-5 0,-5-1 0 16,-2 1 3-16,-5 2 59 15,-10 3-50-15,-1 4-16 16,-4 7-3-16,0 2-7 16,3 7-4-16,5 6 3 0,6 1-2 15,6 2-99-15,10-6-83 16,7-4-105-16,5-6-368 16</inkml:trace>
  <inkml:trace contextRef="#ctx0" brushRef="#br0" timeOffset="133168.837">5270 12611 746 0,'0'0'166'15,"0"0"53"-15,21-34-77 16,-7 26-43-16,1 3-53 16,4 3-30-16,4 2-17 0,0 1 1 15,-2 6 2-15,-2 5-2 16,-5 2 1-16,-5 1-36 16,-4 2-35-16,-5-5-35 15,0-2 82-15,-2-6 26 16,-1-4 7-16,2-3 2 15,0-8 0-15,1-3 16 16,7-4-5-16,1-2-9 0,5-1-11 16,1-1-3-16,4 2 1 15,1-1-1-15,-2 3-2 16,-1-2 3-16,-3 2-1 16,-2 1 0-16,-3 2 2 0,-6 2 0 15,-2 3 7-15,-2 5 21 16,-8 5-7-16,-4 9-22 15,-2 7-3-15,2 6 3 16,1 6 12-16,5 0-5 0,6-2-7 16,2-2 3-16,9-7-2 15,5-7-2-15,6-8 5 16,1-5-1-16,0-11 2 16,-1-4 0-16,-3-5-1 0,-5-2 1 15,-5-3 2-15,-5-4 0 16,-2-3 71-1,-7-2-4-15,-3 0-32 0,-2 3-21 16,0 5-15-16,4 7 37 0,2 10 14 16,3 9-23-1,3 7-23-15,3 13-28 16,3 8 12-16,2 9 5 16,1 7 2-16,1 6-3 0,-1 0-54 15,-3-6-220-15,-6-9-364 16</inkml:trace>
  <inkml:trace contextRef="#ctx0" brushRef="#br0" timeOffset="134631.908">2598 10560 910 0,'0'0'12'0,"0"0"-11"0,0 0-1 0,0 0-10 0,0 0 30 16,62-12 47-16,-9 6-19 15,15 0 10-15,14 0-16 16,11 1-33-16,10 0-2 16,4 2 8-16,-3-2 4 0,-2 1-7 15,-6 0 3-15,-9-2-12 16,-11 2 2-16,-13-1 3 15,-11 0-2-15,-10 0-6 16,-13 3 4-16,-8 1-2 16,-7-1 0-16,-8 0-32 0,-6-1-79 15,-3 0 45-15,-7-4-84 16,-5-4-125-16,0-3-97 16</inkml:trace>
  <inkml:trace contextRef="#ctx0" brushRef="#br0" timeOffset="134866.644">3749 9836 808 0,'0'0'164'16,"0"0"8"-16,0 0-196 0,-3 48 20 15,5-8 65-15,3 12-10 0,0 7-10 16,2-1-25-16,2-2-8 15,0-4-1-15,-1-7-2 16,-1-5 3-16,-4-9-11 16,-1-5-116-16,-2-6-66 15,-7-5-130-15,-3-6-299 0</inkml:trace>
  <inkml:trace contextRef="#ctx0" brushRef="#br0" timeOffset="135235.575">3032 9916 746 0,'0'0'39'16,"-28"-11"31"-16,24 5-58 0,5-2 74 0,13-2-30 31,10-3-52-31,9-2 21 16,10 0 1-16,8-1 5 0,9 0-8 16,9 2-2-16,3 0 0 15,4 3 11-15,1 1-9 16,-2 4-13-16,-8 2-5 15,-11 3-3-15,-11 1 1 0,-12 2 2 16,-12 4-8-16,-10 4-55 16,-11 3-18-16,-8 2-30 15,-15 2-15-15,-11-1-309 16</inkml:trace>
  <inkml:trace contextRef="#ctx0" brushRef="#br0" timeOffset="135571.993">2805 9871 596 0,'0'0'5'16,"0"0"-5"-16,-31 12-2 0,20-3 0 15,0 2-1-15,1 0 3 16,0-1 4-16,0-2 8 16,1-1 6-16,-1-1-8 15,-2-1-5-15,1-1 2 16,1 0-2-16,-2-2-21 15,0 0-75-15,2 0-58 0,-1-1-13 16</inkml:trace>
  <inkml:trace contextRef="#ctx0" brushRef="#br0" timeOffset="135886.891">2470 10023 806 0,'0'0'76'15,"0"0"14"-15,0 0-89 0,58-33 35 0,-13 22 17 16,15-1 0-16,14 2-11 16,10 2-3-1,9 2-10-15,7 5-13 16,4 1-10-16,1 0 3 0,0 1-7 15,-1 1 1-15,-6 0 3 0,-6 0-1 16,-10-2 3-16,-13 0-5 16,-14 1 2-16,-17 1-4 15,-14 1-82 1,-15 1-72-16,-11-1-52 0,-17 0-201 16</inkml:trace>
  <inkml:trace contextRef="#ctx0" brushRef="#br0" timeOffset="136266.88">2657 9957 798 0,'0'0'78'0,"0"0"-43"15,-32 20-43-15,25 1 7 16,-2 8 1-16,-1 11 8 0,-1 7 5 16,-3 9-9-16,0 4 1 15,-2-1 3-15,0-5-2 16,2-11 3-16,2-10-6 15,4-13 16-15,2-7 106 16,2-8-62-16,2-3 17 0,2 2-23 16,7 1-56-16,6 4-12 15,11 4 10-15,8 2 3 16,10 1-72-16,8-2-202 16,4-4-376-16</inkml:trace>
  <inkml:trace contextRef="#ctx0" brushRef="#br0" timeOffset="136778.528">4018 10193 1090 0,'0'0'15'0,"0"0"-14"0,0 0 9 16,0 0-14-16,28-29 2 15,0 15 3-15,6-2 0 16,1 1-2-16,-1 3 2 0,-4 2 0 16,-3 1-2-1,-7 3 3-15,-7 2-3 0,-1 2 2 16,-4 2 6-16,-3 8 1 0,1 7-4 15,-5 10 4 1,-1 8 37 0,0 11 7-16,-6 6-16 15,0 1-24-15,3-1-3 0,3-2-4 0,2-9 0 16,8-7-67-16,3-10-101 0,1-10-74 31,2-11-275-31</inkml:trace>
  <inkml:trace contextRef="#ctx0" brushRef="#br0" timeOffset="137092.551">4570 10028 1013 0,'0'0'68'15,"-21"39"-55"-15,8-7 33 0,4 6 35 16,4 6-32-16,5-2-34 0,7-4-10 15,6-7-1-15,5-10 0 16,2-9-1 0,1-11 2-16,-1-5 3 15,-3-9 1-15,-6-7 4 16,-2-5-3-16,-6-1 5 16,-3 1 6-16,-6 3-2 15,-10 5-13-15,-2 8 1 0,-7 9-5 16,-1 8-6-16,3 9 0 15,3 5 1-15,8 4-91 16,11 0-71-16,5-3-105 16,14-9-357-16</inkml:trace>
  <inkml:trace contextRef="#ctx0" brushRef="#br0" timeOffset="137414.445">4812 10146 953 0,'12'-43'80'16,"-4"1"41"-16,-1 5-85 0,-5 6 23 15,-2 10 58-15,-5 11-7 16,-7 10-52-16,-4 13-53 16,0 7-9-16,3 9 2 15,3 5 3-15,7 1 4 0,7-1-4 16,11-1 2-16,7-4 1 16,5-5 0-16,-1-3 0 15,-2-3-4-15,-5-2 3 16,-9-1-22-16,-8-1-16 15,-6-1 24-15,-9-3 15 16,-6-3 3-16,-4-4 1 0,-1-3 33 16,3-4 15-16,4-7-12 15,3-4-28-15,11-4-6 0,3-3-7 16,14-1-11-16,3 0-45 16,7 3-80-16,0 2-70 15,-3 6-93-15,-5 6-188 16</inkml:trace>
  <inkml:trace contextRef="#ctx0" brushRef="#br0" timeOffset="139421.84">2795 4201 687 0,'-29'-9'17'0,"-1"0"0"16,1 3 2-16,2 1-11 0,4 1 27 16,2 1 48-16,4 0 23 15,6 1-11-15,4 2-19 16,7 0-7-16,8 7-69 15,11 1-20-15,14 3 12 0,18-1 19 16,16-3 13-16,15-3-1 16,15-2-7-16,7-2-4 15,7 0-2-15,1 1-5 0,-3 2-2 16,-6 0 14-16,-6 3-14 16,-14 1-1-16,-11 2-5 15,-15 2-85-15,-15 1-58 16,-15-2-63-16,-14-2-182 0</inkml:trace>
  <inkml:trace contextRef="#ctx0" brushRef="#br0" timeOffset="139650.625">3889 3688 780 0,'0'0'117'15,"0"0"-21"-15,0 0-37 0,-7 28-75 16,7 12 14-16,0 14 15 16,3 12 14-16,1 8-11 15,4 2-5-15,-1 0 1 16,1-3 2 0,0-11-84-16,-3-14-94 0,-3-15-104 0,-2-14-340 15</inkml:trace>
  <inkml:trace contextRef="#ctx0" brushRef="#br0" timeOffset="140059.1">2413 3808 1046 0,'0'0'44'0,"43"0"-66"0,-2-2 14 15,19 0 8 1,21 0 8-16,13 0 16 16,15 2 4-16,8 0-2 15,7 0-16-15,0 0-4 0,-6 0 2 16,-8 1-5-16,-11 2 3 16,-17 0-4-16,-14 0 2 0,-17 2 0 15,-21 3-71 1,-18 0-70-16,-15-1-148 0,-19 1-103 0</inkml:trace>
  <inkml:trace contextRef="#ctx0" brushRef="#br0" timeOffset="140317.623">2724 3772 975 0,'0'0'27'0,"0"0"4"16,-31 25-39-16,28 5 4 16,1 15 32-16,2 15-14 15,0 12-9-15,3 15 3 16,3 5 5-16,0-4 4 15,-1-16-257-15,4-19-540 0</inkml:trace>
  <inkml:trace contextRef="#ctx0" brushRef="#br0" timeOffset="141641.548">2244 2523 580 0,'-8'-23'8'0,"-1"1"21"0,3 1 35 0,0 1 32 15,3 4-22-15,0 7 38 16,1 3-18-16,2 6-21 15,2 12-56-15,6 12-51 16,4 15 32-16,6 16 15 0,6 18 4 16,1 18-11-16,4 13 0 15,4 13 3-15,2 4 2 16,2-1-28-16,3-11-186 16,2-21-153-16</inkml:trace>
  <inkml:trace contextRef="#ctx0" brushRef="#br0" timeOffset="142038.614">4322 2437 1215 0,'0'0'3'0,"0"0"-13"0,0 0-7 15,16 58 7-15,-16-5 29 16,-9 17 21-16,-9 15-19 16,-12 7-8-16,-5 5-3 15,-9-3 1-15,-2-8-4 16,2-9-1-16,0-12-29 0,8-9-19 16,10-13-81-16,6-12-115 15,6-15-146-15</inkml:trace>
  <inkml:trace contextRef="#ctx0" brushRef="#br0" timeOffset="142482.869">2274 2609 958 0,'0'0'-14'0,"0"0"28"0,29-26-26 16,7 24 11-16,15 2 47 15,12 5 4-15,16 8 0 16,17 4-1-16,18 2-20 16,15 1-16-16,17-3-4 15,10-7 1-15,5-4 7 16,-2-6-5-16,-8-3-4 0,-9-7-3 15,-16 0-4-15,-17-1 0 16,-20 2 2-16,-15-1-3 16,-21 5 1-16,-21-1 3 0,-22 1-107 15,-19-3-168-15,-21-2-351 16</inkml:trace>
  <inkml:trace contextRef="#ctx0" brushRef="#br0" timeOffset="142848.553">2197 2072 950 0,'0'0'27'0,"0"0"-65"0,22 45 16 0,-12 1 18 15,-3 15 48-15,-6 15 15 16,-1 12-34-16,-5 3-7 15,0-1 3-15,-1-11-81 16,6-14-71-16,1-19-42 16,11-25-51-16,5-21-164 0</inkml:trace>
  <inkml:trace contextRef="#ctx0" brushRef="#br0" timeOffset="143317.983">2449 2135 1215 0,'0'0'45'16,"0"0"-57"-16,33 10-23 15,4-4 34-15,17-2-5 16,16-2 8-16,16-1 4 0,14-1-1 16,7 0 2-16,7-1-1 15,2-2-4 1,-2 2 1-16,0-1-5 15,-2 2 3-15,2 0 0 0,2 0-1 16,1 0 1-16,0 4 4 16,-7 1-1-16,-12 0-35 0,-13 0-6 15,-23-1 13-15,-17 0 19 32,-21-1 5-32,-15-1-3 0,-9 0-1 0,-10-2 31 0,-2-1-1 15,-1-2 26-15,1 0-13 31,4-1-21-31,4 2-2 16,4 2 0-16,2 4-37 0,8 8 1 16,1 8 14-16,2 6 3 0,0 10 8 0,-1 7 4 15,-2 10 10-15,-7 10 2 32,-3 6-9-32,0 4-3 15,-8 5-2-15,-1 1-6 0,-4-1 4 16,-4-1-2-16,-9-6 5 15,-11-5-90-15,-15-8-577 16</inkml:trace>
  <inkml:trace contextRef="#ctx0" brushRef="#br0" timeOffset="149660.119">2289 12679 657 0,'0'0'36'0,"0"0"29"0,0 0 43 0,0 0 1 16,-6-61-62-16,12 3-43 0,4-23 27 15,4-23 7-15,6-22 4 16,5-17-21-16,4-14-9 15,4-10-7-15,4-6-1 16,2 4-3-16,2 8 1 0,-1 13-1 16,-2 17 6-16,-5 20-3 15,-7 21-4-15,-7 24 3 16,-4 21 0-16,-6 20-3 16,-3 16-17-16,-2 15-182 0,-4 11-41 15,0 5-265-15</inkml:trace>
  <inkml:trace contextRef="#ctx0" brushRef="#br0" timeOffset="150121.865">4303 12103 963 0,'0'0'12'0,"-32"-45"17"0,14 0 62 16,-3-15-11-16,-2-14-1 15,-1-13-7 1,-5-12-36-16,0-11-9 0,-5-9-7 0,-4-9-2 16,-2-5-6-1,2 0-7-15,1 6-3 16,4 9 2-16,4 15 11 15,7 18 4-15,2 18 1 0,6 18 2 0,4 18 9 16,1 17-17-16,4 14-6 16,5 18-31-1,5 13-170-15,7 7-41 0,6 6-148 0</inkml:trace>
  <inkml:trace contextRef="#ctx0" brushRef="#br0" timeOffset="150728.047">4118 11673 1135 0,'0'0'16'0,"-2"-34"-4"0,26 20-26 16,18 1 7-16,15-1-5 15,20 1 5-15,20 0-1 16,21 3 9-16,22 5 9 0,18 4-2 15,20 6 4-15,8 10-7 16,8 8 3-16,7 6-15 16,4-1-24-16,4-1 23 15,0-6 5-15,6-5 2 16,1-6 2-16,2-4 0 16,-1-4 32-16,-6-2 10 0,-7 0-11 15,-9-5-15-15,-12-2 0 16,-16-1 11-16,-17 0-8 15,-19 1-9-15,-19 0-10 0,-21 2 2 16,-20 4-2 0,-24-1-122-16,-23 2-136 0,-23-2-263 15</inkml:trace>
  <inkml:trace contextRef="#ctx0" brushRef="#br0" timeOffset="150983.734">8283 11518 984 0,'0'0'151'0,"0"0"-163"0,0 0-15 15,53 19 27-15,-15-3 37 16,6 4-5-16,1 2 2 0,2 2-6 16,-2 2-3-16,-6 1-8 15,-11 4-14 1,-11 3 0-16,-11 6 3 15,-10 3 5-15,-13 8 11 16,-10 4-1-16,-5 5-8 0,-1 0-7 16,1-4-3-16,5-8-137 0,10-15-355 15</inkml:trace>
  <inkml:trace contextRef="#ctx0" brushRef="#br0" timeOffset="151800.645">9098 11888 1097 0,'0'0'259'16,"0"0"-270"-16,0 0-4 16,27-50 32-16,-5 17-10 15,1-6 6-15,2-6-3 16,-1-1-1-16,-5 0-8 0,-5 4 2 16,-7 8 1-16,-7 7-5 15,-8 14 8-15,-11 13 14 16,-7 20-18-16,-4 11-6 15,-5 14 3-15,1 9-3 16,5 3 3-16,10-2-2 0,13-8 2 16,9-8 1-16,19-13-8 15,12-15 5-15,11-13 6 16,7-13 0-16,0-13-1 0,0-7 3 16,-7-7-3-16,-5-4 0 15,-13-3-3-15,-7-2 1 16,-9 4 1-16,-10 5 0 15,-1 8 1-15,-7 8 11 16,-3 13 95-16,0 13-38 0,0 10-38 16,1 12-34-16,3 6 5 15,2 2-1-15,4-1-3 16,4-4 0-16,2-7 3 16,5-8-4-16,1-7 3 0,-2-7 4 15,-2-8 0-15,-1-8 3 16,-3-4-5-1,-1-2-2-15,-2-2 3 0,1 2-5 16,0 4 1-16,4 6-1 16,3 6-4-16,2 8-1 0,4 2-3 15,2 10 0-15,0 4 8 16,1 4 0-16,-2 0-2 16,-3 0-3-16,-3-3-35 15,-3-4 7-15,-4-7 24 16,-1-4 11-16,-2-10 7 15,0-5 5-15,0-5 14 16,-1-4 2-16,1-3-2 0,0-1-11 16,7 1-6-16,3 3-4 15,4 3-6-15,4 6-1 16,4 5-1-16,0 5-2 0,-1 5 1 16,0 4-1-16,-3 9 0 15,-5 4-16-15,-4 3-121 16,-7-2-157-16,-2-3-616 15</inkml:trace>
  <inkml:trace contextRef="#ctx0" brushRef="#br0" timeOffset="152342.464">9871 10999 901 0,'-19'-37'49'0,"3"5"55"0,1 7 19 0,7 10-6 0,6 14-19 0,2 12-42 16,12 19-70-16,6 12 13 15,3 12 1-15,8 12 5 16,-2 4-34-16,1-2-134 0,-2-7-98 16,-8-9-150-1,-3-14-155-15,-6-15 572 0,-6-15 158 16,-3-8-90-16,-6-12 329 0,-7-7-199 15,0-9-60 1,-3-6-16-16,2-2-30 16,1-1-18-16,6 1 21 0,5 2-13 15,4 4-11 1,10 6-46-16,6 6-25 0,2 6-1 0,2 5-5 16,-1 7-6-16,-2 10 6 15,-5 10-3 1,-6 9 0-16,-6 8-7 15,-3 6-66-15,-8 6-58 16,-2 0-48-16,-1-5-116 16,4-8-201-16</inkml:trace>
  <inkml:trace contextRef="#ctx0" brushRef="#br0" timeOffset="152628.465">10162 11275 276 0,'29'-53'414'0,"-2"-3"-260"16,-5 0 51-16,0 2-76 0,-9 6-24 15,-3 8-20-15,-7 8-3 16,-3 9-8-16,-3 13-22 16,-7 10-24-16,-5 17-25 15,-3 11-7-15,-1 9 2 16,1 2 1-16,6 1 3 0,6-5-4 16,6-9-1-16,13-13 2 15,8-9-1-15,11-6 5 16,4-12 4-16,3-7-5 15,-1-4 4-15,-5-1-5 0,-8 4 3 16,-8 2-1-16,-9 6 1 16,-8 6 1-16,-5 8 4 15,-8 5-48-15,-6 6-157 16,-3 1-163-16,-4-1-451 0</inkml:trace>
  <inkml:trace contextRef="#ctx0" brushRef="#br0" timeOffset="153560.533">10533 10877 849 0,'0'0'99'0,"22"-48"-84"0,-13 23 84 16,0 2-26-16,-4 5-19 15,-4 5 10-15,-4 7-14 16,-7 6-23-16,-4 12-8 0,-4 9-19 16,-1 10-2-16,1 5 4 15,2 0-3-15,6-1 2 16,7-6 12-16,4-8-9 0,11-12-4 15,7-9 4-15,5-16 2 16,2-12 1-16,1-7 0 16,-4-6-3-16,-4-5 0 15,-7-5 0-15,-11 1 20 0,-5-4 56 16,-9-3-28-16,-7 1-20 16,0 6-16-16,-2 9-13 15,4 11 10-15,6 17 41 16,3 20-32-16,6 21-32 15,3 15 7-15,12 13 1 0,7 6-38 16,9-2-80-16,11-8-103 16,6-11-40-16,1-14 103 15,2-16 96-15,-5-11 29 0,-4-13 36 16,-7-10 47-16,-8-7 41 16,-4-5 11-16,-10-3 21 15,-5-5 1-15,-5 3-18 16,-6 2-23-16,-4 6-30 0,-5 9-25 15,-2 12 26 1,-2 12-17-16,-2 20-35 16,-1 9-4-16,4 11 1 15,6 5 3-15,5-1 0 0,8-9-3 16,12-9-15-16,9-14-30 16,3-13 3-16,4-9 26 0,-1-13 20 15,-6-7 0-15,-4-5 2 16,-8-6 2-1,-8-5 1-15,-2-5 43 0,-12-5-13 16,-4-6-21 0,-4-3-6-16,-3 5-5 0,3 12 0 15,1 12-3-15,5 18 3 16,4 17 19-16,4 23-29 16,6 15-3-16,4 9 10 0,9 7-2 15,9 1-68-15,7-9-14 0,6-8-20 31,2-13 12-31,-1-12 38 16,-3-13 43-16,-6-6 9 16,-7-11 5-16,-5-6 53 15,-5-2 24-15,-7-1-1 0,-1 4 10 16,-2 2-14-16,0 8-21 16,-2 4-12-16,-1 8-17 15,0 3-19-15,1 8-21 16,2 3 13-16,0 2-56 0,0-3-86 15,5-5-110-15,0-6-208 16</inkml:trace>
  <inkml:trace contextRef="#ctx0" brushRef="#br0" timeOffset="153972.423">11090 10259 708 0,'-14'-31'151'0,"3"3"-32"0,-1 3 45 0,7 7-22 15,-1 11-36-15,6 8-24 16,0 12-77-16,7 8-10 0,4 9 6 15,9 4-112-15,2 2-76 16,4-4-114-16,0-4-113 16,-1-5 252-16,-5-7 180 15,-5-9 186-15,-5-5 70 16,-2-2-26-16,-5-8-30 0,-2-4-70 16,-1-3-80-16,0-4-18 15,0-1-14-15,-1 1-16 16,-2 2-13-16,2 4-5 15,-1 3-1-15,2 6 6 0,5 4-2 16,0 6-16-16,4 8 6 16,2 3 2-16,4 7 3 15,-2 4 1-15,-2 4-3 16,-2 1 5-16,-5 3-3 16,-4-2-1-16,-8 0 4 0,-9-3 4 15,-7-1 82-15,-3-2-17 16,-4-2-23-16,-1-1-23 15,2-5-11-15,5-4-12 16,3-4-4-16,5-6-1 16,1-4-121-16,2-2-144 0,-3-4-265 15</inkml:trace>
  <inkml:trace contextRef="#ctx0" brushRef="#br0" timeOffset="156240.659">4811 3402 783 0,'0'0'215'0,"0"0"-183"0,0 0 49 0,0 0 3 16,-2-30-28-16,8 15-35 16,0 2-18-16,-2 2-5 15,2 1-86-15,-3 1-48 16,0 1-25-16,-3 3-40 15,0 3-23-15,-1-1-7 0,-6 3 66 16,0 0 188-16,-1 0 185 16,-1 0 49-16,2-2-87 15,0 0-67-15,1-1-30 16,1-2-35-16,0-3-3 0,0 0 1 16,-2-5 18-16,1 1-4 15,1-3-3-15,-2 2 9 16,1 3 13-16,0 1-8 15,3 4 0-15,0 5 13 0,2 6-31 16,1 8-40-16,6 8-8 16,1 7 5-16,3 6 8 15,4 4-3-15,3-1-2 16,2-4 2-16,3-5-6 0,-1-7 3 16,3-9-1-16,-3-9-3 15,-2-5 7-15,-2-11 0 16,-2-9-1-16,-7-4 6 15,-2-7-4-15,-6-2 0 16,-4-4 19-16,-8-2 11 0,-2 1-2 16,-2 5-15-1,3 5-13-15,0 6 5 0,6 11 22 16,4 10-9-16,3 8-19 16,6 13-20-16,4 6 7 0,5 6 9 15,3 2 0-15,4-3-12 16,2-5-85-16,1-6-18 15,-4-7-55-15,1-7-28 16,-3-7 58-16,-5-9 36 16,-3-4 9-16,-4-6-38 0,-6-2-88 15,-1-2 16-15,-6-2 79 16</inkml:trace>
  <inkml:trace contextRef="#ctx0" brushRef="#br0" timeOffset="156542.544">5029 3082 504 0,'0'0'156'0,"0"0"2"0,0 0-65 15,0 0-12-15,0 0-34 16,0 0-36-16,0 0 63 16,0 0 1-16,24 36-16 15,-12-16 2-15,-1 1-10 0,-1 1-16 16,0-2-15-16,-1-4-9 16,-2-3 0-16,-4-5-4 15,0-5 6-15,-3-3 35 16,0-7 60-16,-3-7-7 15,-1-6-67-15,-3-8-16 0,1-5 0 16,2 0-7-16,2-1-10 16,2 5-1-16,9 6-1 15,5 7-7 1,3 8 2-16,4 8-39 16,2 4-42-16,-1 10-40 0,-1 7-48 0,-4 4-87 15,-4 1-86 1</inkml:trace>
  <inkml:trace contextRef="#ctx0" brushRef="#br0" timeOffset="157334.77">5343 3037 1052 0,'2'-32'107'16,"0"-2"50"-16,1-4-25 0,1-4-53 15,1 1-20-15,-4 0-31 16,-1 6-13-16,0 5-11 15,-1 9 0-15,-5 10-1 16,-1 11 8-16,-4 11-5 16,-1 15-16-16,0 9 5 0,1 7 4 15,2 2-3-15,9-5 4 16,1-7-1-16,14-11 1 16,7-11-3-16,3-10-5 0,6-13 4 15,1-10-25-15,2-8-2 16,-4-4-14-16,-3-4 1 15,-6-3 10-15,-4 1 22 16,-5-2 12-16,-9 1 2 16,-3 3 3-16,-3 4-1 0,-6 6 3 15,0 5 33-15,1 9 13 16,1 7 3-16,2 8-23 16,3 8-17-16,2 6-21 15,0 4-1-15,5 5 4 0,4 0 3 16,1-1-1-16,1-4-1 15,1-3 1-15,-2-4 1 16,-3-4-1-16,-1-2 2 16,-3-4-4-16,-3-1 9 0,0 0 3 15,0 0 60-15,0-3-11 16,0 2-47-16,-1-1-4 16,-1-1-2-16,1 1-5 15,1-2-1-15,0 0 2 16,0-3-4-16,0-3 0 15,0-1 2-15,1-6-2 16,-1 0 2-16,0-1 0 16,0 1-16-16,2 1 0 0,-1 3 8 15,3 5 4-15,2 3 0 16,3 1-10-16,3 4-2 16,3 0 10-16,0 4 2 15,0-1 3-15,-2 2 1 0,-1 0-1 16,-5 0-2-16,-1-2-23 15,-3-1 4-15,-2-1 18 16,-1-1 6-16,0-6 15 0,-4-3 0 16,0-5 13-1,1-3 12-15,-1-2-10 0,2 0-16 16,2 0-5-16,2 2 11 0,8 5-12 16,2 0-11-16,6 5-3 15,1 3-6-15,-1 4 8 16,0 6-14-16,-3 6-97 15,-4 7-56-15,-10 4-99 16,-2 2-225-16</inkml:trace>
  <inkml:trace contextRef="#ctx0" brushRef="#br0" timeOffset="157860.903">5849 2187 1032 0,'-31'-47'9'0,"1"4"79"0,8 7 16 0,5 6 26 16,7 12-3-16,7 15-49 16,9 13-48-16,12 15-65 15,6 12 34-15,10 11 4 0,6 10-5 16,0 3-143-16,-1-5-35 15,-7-7-120-15,-10-11-99 16,-9-11 97-16,-9-15 314 16,-4-11 178-16,-14-6 179 15,-1-10-207-15,-5-8-14 0,-4-6-52 16,4-3-31-16,3-3 12 16,6 2-3-16,5 2-1 15,6 5-23-15,10 4-34 16,9 7-11-16,3 6-5 0,6 7-3 15,-1 5 13-15,1 14-11 16,-5 9-19-16,-8 12-89 16,-5 7-60-16,-9 2-128 15,-1 1-256-15</inkml:trace>
  <inkml:trace contextRef="#ctx0" brushRef="#br0" timeOffset="158177.804">6118 2246 815 0,'14'-60'147'0,"-3"1"-60"16,-1 1 28-16,0 8-54 16,-3 9-6-16,-2 13 6 15,-5 8 14-15,-5 15-24 16,-3 6-8-16,-5 13-35 0,0 11-10 16,-1 7 3-16,1 5-3 15,7 0 3-15,4-4-3 16,2-7 0-16,12-11-1 15,7-12 1-15,5-8 4 16,5-14 11-16,4-8 23 16,-1-5-13-16,-2-2-5 0,-4-2-13 15,-7 6 1-15,-6 5-1 16,-7 9-1-16,-2 5 1 16,-4 7-28-16,0 4-45 15,-2 6-86-15,0 4-81 16,0 1-21-16,2-2-164 0</inkml:trace>
  <inkml:trace contextRef="#ctx0" brushRef="#br0" timeOffset="158970.974">6415 1760 865 0,'-11'-35'102'0,"1"4"106"16,0 8-63-16,0 11-17 0,0 12-53 15,1 14-68-15,2 14-20 16,1 8 5-16,3 6 8 15,3 0 0 1,6-2-3-16,7-11-71 16,3-10 12-16,4-10-6 0,-1-9 43 0,0-11 24 15,-5-8 5-15,-4-8 5 16,-6-6 2-16,-4-5 47 16,-7-7 28-1,-7-3 4-15,-7-8-1 16,-4 0-42-16,-2 0-8 15,3 8-23-15,3 8-1 16,4 14 43-16,9 16-15 0,5 16-31 0,3 19-43 31,11 15 24-31,6 15 4 0,4 10-19 16,7 0-117-16,6-8-82 16,1-10-98-16,1-16 199 15,-3-18 98-15,-1-13 15 16,-5-13 8-16,-4-8 5 15,-4-9 48-15,-6-5 35 0,-4-5-16 16,-6-4 13-16,-3 1-2 16,-5 2-13-16,-3 8-5 15,-1 7 14-15,-1 11-4 16,-2 15-16-16,2 12-48 0,2 14-35 16,2 10 15-16,0 7 8 15,6 2 0-15,3-7-46 16,10-9-55-16,3-9 16 15,3-13 26-15,-1-9 24 0,1-13 36 16,-3-8 1-16,-5-5 7 16,-5-8 0-1,-6-4 6-15,-3-6 66 0,-11-5 13 16,-6-5-14-16,-6-2-27 16,0 1-23-16,-2 9-18 0,5 10 0 15,7 12 38-15,5 18-4 16,7 13-36-16,4 17-37 15,10 12 15-15,7 14 10 16,6 7 0-16,7 1-2 16,3-7-105-16,2-8-61 15,-2-9 25-15,-2-16 90 0,-6-9 1 16,-4-7 43-16,-5-8 11 16,-5-4 10-16,-2-3 85 15,-5 2 0-15,-3 1-6 16,2 4-16-16,-3 4-38 15,0 3-8-15,0 1-22 0,3 5-24 16,0 2-101-16,4 0 22 16,3-1-130-16,2-1-107 15,1-3-116-15</inkml:trace>
  <inkml:trace contextRef="#ctx0" brushRef="#br0" timeOffset="159242.215">6906 1481 561 0,'0'0'311'0,"2"-30"-30"0,-4 13-106 0,-1 4-32 0,1 0-27 0,0 5-37 15,0 2-37-15,2 5-16 16,0 1-23-16,4 2-22 16,4 5-6-16,2 3 24 15,2 4-17-15,0 4-22 0,1 1 14 16,1 1 14-16,-6-1 8 16,-2 0 0-1,-2-3 1-15,-4 0 5 0,-4-2 0 16,-6-2 7-1,-8 2 31-15,-6 1 13 0,-5 0-23 0,-5 5-7 16,-4 1-13 0,-1 4-6-16,-1 3-4 15,-1 1-128-15,0 0-227 0,-1-4-842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4:45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7653 1720 620 0,'0'0'66'0,"0"0"63"0,-25-33-88 0,22 23-14 15,2 2-10-15,1-2-13 0,3 4-5 16,5 1-4-16,0 3-7 15,5 1 5-15,3 1 0 16,4 1-1-16,3 5 6 16,8 0-2-16,6 0 3 0,6 2 2 15,8 1-3-15,7-1 3 16,8 0 1-16,4-1-2 16,5 0 0-16,6-1 1 15,7-3 0-15,6-1-3 0,9 0 5 16,7-2 7-16,9 0 0 15,9 0-1-15,4-4-5 16,8 0 0 0,6 0 0-16,8-1-2 0,2 2-1 0,4-1-2 15,3 1 1 1,3 2 3-16,4 0 12 0,4 0 10 16,4 1-7-16,6-2-12 15,3 1-2 1,4-2 0-16,4-1-4 0,2 1 1 15,3 0 2-15,4 1 1 0,1-1 10 16,4 0-9 0,-1 0 4-16,1 0 5 0,1-1 5 0,2 0 10 15,0 1-6-15,2-2-8 32,-4 0-3-32,-1-2-4 15,-1 1-3-15,-6-1 3 16,-2 0 3-16,-2 1 12 15,-7 1 2-15,-3 0-7 0,-5 0-9 16,-4 3 0-16,-9 1-10 16,-10 0 3-16,-9 1 3 15,-11 0-4-15,-12 4 12 16,-15 0 18-16,-9 0 11 0,-10 2-13 16,-12 0-9-16,-9-3-4 15,-10 2 3-15,-10 0 2 16,-8-3 0-16,-11 1 0 15,-9 0-4-15,-6 0-6 16,-7-1-1-16,-6 3-11 0,-9 2 5 16,-18-4-75-16,-26-3-248 15</inkml:trace>
  <inkml:trace contextRef="#ctx0" brushRef="#br0" timeOffset="5888.592">20678 4764 877 0,'0'0'-2'0,"0"0"-43"0,0 0 43 0,39 12 2 16,-21-7 3-16,0-4 17 15,1-1 4-15,1-3-1 16,4-2 0-16,0-4 6 16,1-1-7-16,1-2-10 0,-1 0-1 15,4 1 1 1,1 1 14-16,0 2-4 0,2 2-11 16,2 5-9-16,4 1 2 15,-3 9-3-15,2 3 1 16,-1 3 2-16,2 2-1 0,1-2 0 15,3-2 0-15,1-3 0 16,5-5 7-16,0-5 8 16,3-5 13-16,2-5-10 15,3-3-12-15,-2-2-2 16,3-2-1-16,-1 2-3 0,0 1-1 16,0 2 1-16,-2 5 0 15,-1 6 10-15,-3 1 1 16,-3 8-2-16,-3 6-3 15,-2 3-6-15,-2 3-4 0,1 0 4 16,2-2-2-16,1-5 1 16,5-5 5-16,4-6-3 15,5-5 0-15,2-8 2 0,5-5-3 16,3-3 1-16,7-3 15 16,7 1 3-16,7 1 0 15,8 4-7-15,4 1-4 16,5 5 9-16,2 3-1 15,0 2-8-15,-6 3 0 16,-7 2-6-16,-10 1-2 0,-13 4 0 16,-20 1-2-16,-23-4-106 15,-29-2-303-15</inkml:trace>
  <inkml:trace contextRef="#ctx0" brushRef="#br0" timeOffset="6712.821">1257 5613 839 0,'34'10'-4'0,"11"-5"-4"0,14-5 14 0,14-5 1 15,16-15 3-15,5-9-7 0,12-11-1 16,2-10-45-1,3-7-116-15,0-1-199 0</inkml:trace>
  <inkml:trace contextRef="#ctx0" brushRef="#br0" timeOffset="15935.184">12778 8163 305 0,'0'0'399'0,"0"0"-395"0,0 0 14 0,0 0 40 0,0 0-18 16,0 0-30-16,0 0-21 15,0 0 9-15,0 0 9 16,22 33 5-16,-11-14 0 16,1 1 1-16,1-2 5 15,3-4-2-15,-1-2-2 0,4-5 5 16,3-6 10-16,7-6 34 16,3-13 23-1,9-12-10-15,7-11-17 0,5-8-18 16,5-9-15-16,1-3-7 0,0 0-1 15,-1 1-4 1,-7 7 2-16,-6 5 3 0,-6 9 4 16,-9 8 1-16,-8 7 3 15,-8 8-2-15,-6 4 7 16,-3 6 4-16,-4 4-8 0,-1 2-17 16,-2 10-12-1,-8 8-42-15,-6 5-126 0,-13 7-172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3:57:1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4329 6656 731 0,'0'0'245'0,"0"0"-217"0,-38-21 22 16,24 27 38-16,0 15-51 16,-2 16-41-16,-2 15 6 0,0 16 1 15,4 13 0-15,5 5 4 16,8-5-2-1,2-11 1-15,13-13-4 0,6-17-2 16,5-17-3-16,-1-13 5 16,1-9-1-16,-3-5 2 0,-4-10 6 15,-5-6 0-15,-2-3 23 16,-8-3 42-16,-2-1-7 16,-1 4-6-16,-3 4 7 15,0 5-18-15,-2 9 22 0,5 8-15 16,0 14-55-16,0 8-25 15,8 11 19-15,5 7 5 16,7 3 2-16,6-1-8 16,4-5-99-16,5-7-60 15,-2-9-58-15,-1-15-102 0,-3-9-268 16</inkml:trace>
  <inkml:trace contextRef="#ctx0" brushRef="#br0" timeOffset="383.406">4615 7050 479 0,'-10'-44'266'16,"-2"9"-97"-16,6 15 63 0,6 15-71 16,0 12-102-16,6 16-75 15,6 10 23-15,2 11 8 16,5 10-9-16,1 5 1 16,3-3-1-16,1-3-114 15,-3-9-80-15,0-11-67 0,-3-11 98 16,-6-11 138-16,-4-11 19 15,-6-3 8-15,-2-12 113 0,-10-6-32 16,-5-7 4-16,-7-11 12 16,-5-11-37-16,-2-8 9 15,0-7-70-15,2-3 17 16,7 3 34-16,5 5 29 0,8 8-8 16,5 12-25-1,5 11-24-15,6 10-9 0,4 9-14 16,3 10-10-16,-2 10-1 15,2 10 1-15,-4 8 4 16,-4 10 3-16,-3 5-2 16,-2 4 2-16,-3-2-74 15,0 1-57-15,0-6-78 16,-2-5-66-16,2-12-226 0</inkml:trace>
  <inkml:trace contextRef="#ctx0" brushRef="#br0" timeOffset="549.282">4822 6751 1101 0,'12'-31'115'0,"1"1"-6"0,6 2-62 31,2 0-19-31,3 2-20 16,-2 4-6-16,1 4-1 0,-4 6-36 15,-4 7-110-15,-8 5-134 0,-6 11-235 16</inkml:trace>
  <inkml:trace contextRef="#ctx0" brushRef="#br0" timeOffset="698.357">4903 6652 904 0,'0'0'171'16,"0"0"14"-16,0 0-45 16,0 0-117-16,-9 39-7 15,21-12 10-15,4 5-16 16,4 4-1-16,3 1-4 0,0 2-36 15,-3-1-152-15,-3-3-128 16,-3-5-224-16</inkml:trace>
  <inkml:trace contextRef="#ctx0" brushRef="#br0" timeOffset="888.879">5146 6768 1251 0,'0'0'49'16,"7"-30"10"-16,6 10-41 15,4-1-18-15,4-4 0 16,1 0-142-16,1-3-189 0,-1 0-529 16</inkml:trace>
  <inkml:trace contextRef="#ctx0" brushRef="#br0" timeOffset="1222.137">5320 6406 1110 0,'0'0'172'0,"12"-46"-73"15,3 21-47-15,7 0 8 16,0 2-41-16,-1 5-14 16,1 5-3-16,-3 8-3 0,-4 5-2 15,-3 15-1-15,-5 10-5 16,-6 9-31-16,-1 8-31 15,-5 3-28-15,-4 0 32 16,1-5 62-16,0-7 4 0,6-8 53 16,2-9 28-16,0-9-5 15,10-7-20-15,7-8 17 16,4-11 41-16,4-5-61 16,6-6-33-16,-1-3-10 0,-2 0 5 15,-2 0 8 1,-5 6 0-16,-4 4-14 15,-5 5-4-15,-5 5 1 16,-4 8-2-16,-3 5-1 0,-8 10-66 16,-9 7-182-16,-9 6-241 15</inkml:trace>
  <inkml:trace contextRef="#ctx0" brushRef="#br0" timeOffset="1909.408">7686 9542 1057 0,'0'0'77'0,"0"0"44"0,0 0-23 16,0 0-41-16,-21 40-38 15,22 8 38-15,6 11-24 0,5 10-21 16,1 3-7-16,4-1 0 16,0-3-29-16,-1-6-150 15,-1-13-153-15,-4-13-305 16</inkml:trace>
  <inkml:trace contextRef="#ctx0" brushRef="#br0" timeOffset="2337.699">7918 9592 1092 0,'0'-28'136'0,"3"5"-22"0,4 3-43 16,7 2-16-16,4 6-27 15,4 3-20-15,4 7-4 0,1 3-7 16,2 11 2 0,-5 6 1-16,-2 10 0 0,-7 4 0 15,-10 5-33-15,-5 4-40 16,-4 2 15-16,-8-1 50 16,-1-1 7-16,0-6 4 15,3-5-7-15,3-6 11 16,5-7 41-16,3-7-7 15,9-7-1-15,10-3 2 0,6-13 36 16,8-5-10-16,4-7-36 0,6-5-11 31,-3-3-3-31,1 2 3 16,-4 0-5-16,-7 3-3 0,-6 6-3 16,-5 3 3-16,-6 5 7 15,-8 4 11-15,-2 5 5 0,-2 1-4 16,-2 3-14-16,-6 1-9 15,-2 5-12-15,-4 5-4 0,-2 3-66 16,-7-1-103-16,-5-2-200 16</inkml:trace>
  <inkml:trace contextRef="#ctx0" brushRef="#br0" timeOffset="3706.188">21319 6211 1055 0,'13'-30'-25'0,"-4"7"30"0,-1 15 43 0,-3 13 14 15,-5 20-53-15,-7 13 12 0,-5 11 18 16,-7 12-25-16,-2 6-7 16,-1-1 1-16,2-6-6 15,0-9 1-15,9-12-8 16,2-12-1-16,7-14 6 16,2-13-3-16,7-6 11 15,7-10 22-15,5-6-4 16,3-2-17-16,4-1-4 0,2 3-5 15,2 5 1-15,0 5-1 16,0 9-4-16,2 3 1 16,-2 9 3-16,-2 6 2 15,-2 2 3-15,-3 4-3 0,-4-2-1 16,-6-1 2-16,-4-3-3 16,-3-4 2-16,-3 1 0 15,-3-1 0-15,0 1 0 0,0 3 1 16,-2 3-2-16,2 2-63 15,0 1-111-15,5-4-47 16,5-6-173-16</inkml:trace>
  <inkml:trace contextRef="#ctx0" brushRef="#br0" timeOffset="3833.546">21832 6598 697 0,'0'0'4'15,"0"0"-4"-15,0 0-66 16,0 0-337 0</inkml:trace>
  <inkml:trace contextRef="#ctx0" brushRef="#br0" timeOffset="4152.433">21603 6220 1219 0,'0'0'18'0,"0"0"67"15,-39 0 18 1,33 23-84-16,2 13-12 16,1 13 17-16,0 16-7 15,0 9-8-15,0 4-3 16,-2 6-1-16,0-3-7 0,2-8-116 16,0-9-117-16,3-13-105 15,0-13-437-15</inkml:trace>
  <inkml:trace contextRef="#ctx0" brushRef="#br0" timeOffset="4548.626">21869 6575 1041 0,'24'-60'72'0,"-8"2"19"16,-5 0 45-16,-6 9-68 0,-5 7-27 15,-8 11 5-15,-7 10 32 16,-5 13-42-16,-7 9-18 15,2 13-21-15,-3 8-1 16,5 5 6-16,7 5-2 16,11 2-2-16,8 0 1 0,20 0-1 15,11-1 3-15,9-2 5 16,4 1-5-16,-1-4-13 16,-8-2-43-16,-13 1 2 15,-14 0 13-15,-13 0 19 0,-15 3 17 16,-13-1 8-16,-5-3 0 15,0-5-2-15,3-9 3 16,5-11 44-16,7-7 50 16,12-18-27-16,8-7-43 0,11-7-22 15,10-7-5-15,7 2-5 16,2 0 3-16,2 7-2 16,-6 6-4-16,-5 6-51 15,-6 12-47-15,-13 7-69 0,-8 7-123 16,-18 9-191-16</inkml:trace>
  <inkml:trace contextRef="#ctx0" brushRef="#br0" timeOffset="5485.069">8543 10553 390 0,'0'0'79'0,"-36"-6"158"0,14 3-55 16,-2 2-46-16,1 1-39 0,1 11-55 0,-1 10-12 15,4 11-15-15,4 10-2 16,7 10 2-1,4 4-8-15,8 1-3 16,9-7-1-16,7-11-2 16,3-14 3-16,6-17-4 0,0-14 4 15,-2-19 4-15,-2-15-2 16,-5-12 1-16,-5-8 2 16,-7-7 6-16,-8-6 3 15,-6-4 22-15,-10 0-1 16,-5 2-7-16,-1 6-7 0,-1 12 1 15,4 14 27-15,5 15 29 16,8 23-20-16,6 16-43 16,2 27-43-16,9 20 17 15,8 13 9-15,4 5-3 16,6 3-55-16,4-9 31 0,1-14 22 16,3-17 4-16,-2-11-4 15,-2-14 1-15,-1-11 6 16,-4-8-5-16,-4-15 2 0,-3-9 4 15,-7-9-2-15,-5-10-4 16,-8-5 4-16,-1-3-2 16,-7 4 5-16,-3 6-6 15,-1 11 0-15,-1 14 6 16,-1 19 42-16,-2 14-28 0,3 20-24 16,-1 9-1-16,6 7 3 15,5 1 6-15,4-3-1 16,13-8 2-16,7-11-2 15,6-12-1-15,6-9 1 16,2-7 4-16,3-13-16 0,1-7-71 16,-6-6-57-16,-4-6-165 15,-9-6-263-15</inkml:trace>
  <inkml:trace contextRef="#ctx0" brushRef="#br0" timeOffset="5855.649">8991 10261 1114 0,'0'0'87'0,"-20"51"4"0,18-18-45 0,2 4-8 0,5-4-20 16,7-6-14-16,5-9 2 15,5-10-8-15,2-8-11 16,2-9-27-16,-3-9-16 16,-3-3 5-16,-3 0 19 0,-3 4 28 15,-4 4 5-15,-2 7 6 16,-3 3 39-16,0 3-16 15,1 3-12-15,1 2 1 16,2-1-4-16,1-3-8 16,2-1 0-16,-1-5 4 0,1-8-2 15,-4-3 9 1,-3-6 9-16,-3-2-9 0,-2-3 29 16,-10-1 3-16,-4 1-12 0,0 3-18 15,-5 7-17-15,3 7 0 16,-3 10 3-1,4 12-10-15,3 9-3 16,5 7 7-16,6 4-5 0,6 0-104 0,10-7-83 16,10-6-178-16,2-9-497 15</inkml:trace>
  <inkml:trace contextRef="#ctx0" brushRef="#br0" timeOffset="6761.435">9375 10173 717 0,'0'-41'181'0,"-7"-3"22"15,-5 4-79-15,2 7-49 0,-1 8 14 16,1 14 12 0,-1 12-65-16,3 17-35 0,2 10-6 15,4 7 4-15,2 5 1 16,8-4 0-16,4-6-36 16,5-10-60-16,-2-11 28 15,3-10 46-15,-4-14 16 0,-2-10 11 16,-6-6-3-16,-2-7 3 0,-4-4 44 15,-7-7 35-15,-7-5 0 16,-3-3-12-16,-1 3-22 31,1 9-35-31,3 9-7 16,5 14 28-16,7 21-3 16,2 17-33-16,10 17-20 0,4 12 20 15,6 6-2-15,5 3 2 16,4-5-111-16,-2-10 26 15,2-12-7-15,-2-13 39 16,-5-10 49-16,-5-6 7 0,-4-11 1 16,-6-8 6-16,-4-8 29 15,-3-6-14-15,-1-4-12 16,-5 1 4-16,-1 7-5 16,1 4 21-16,0 13 38 0,1 14 8 15,-1 14-48-15,0 14-38 16,3 5 4-16,3 4 4 15,3 0-1-15,9-5 1 16,2-9 1-16,5-9-2 16,3-8 0-16,-4-6-21 0,1-10-57 15,-4-6-15-15,-7-7-6 16,-3-4 6-16,-5-6 67 16,0-2 27-16,-5 1 16 15,-1 2 75-15,2 2 9 0,2 9-6 16,2 3-5-16,2 10-42 15,5 4-22-15,5 4-24 16,-1 5-9-16,3 9 5 16,1 5 3-16,-5 8-2 15,-5 2-60-15,0 1-64 16,-3-3-67-16,-2-6-54 0,0-9 216 16,0-12 32-16,1-7 76 15,5-12-8-15,0-10-2 16,1-6-19-16,0-8-11 15,-1-3-12-15,-1-5-10 0,2 3-9 16,-2 5 4-16,-2 8 3 16,-1 9 43-16,1 13 18 15,-3 10 32-15,-1 6-44 16,-3 10-61-16,-1 5-6 16,2 2 5-16,3 0 6 0,1-2-6 15,8-3-1-15,6-5 1 16,2-2-1-1,3-3 2-15,-3 0 1 0,-2-1-1 16,-4 2-3-16,-6 4 1 16,-5 8-2-16,-11 9 8 15,-9 12-3-15,-8 11-3 0,-6 9 5 0,-7 7-76 16,-4-1-168 0,-2-5-397-1</inkml:trace>
  <inkml:trace contextRef="#ctx0" brushRef="#br0" timeOffset="7708.062">21981 7686 1453 0,'-7'-31'11'0,"-5"-5"-17"0,1 2 11 16,1 8 1-16,-2 9-3 0,-4 13-1 15,-5 10 10-15,-1 19-17 16,3 8 0-16,5 5 4 15,7 2-2-15,8-4 0 16,12-8 1-16,6-8-5 16,5-10-11-16,2-10 13 0,2-11 4 15,-1-15 7-15,-2-10-2 16,-2-9-2-16,-6-8 4 16,-9-8-2-16,-5-6 28 15,-5-1 7-15,-7 6 3 0,-3 8-10 16,1 12-5-16,2 13 35 15,4 21-22-15,2 17-23 16,3 20-39-16,2 14 18 16,5 12 7-16,5 9-21 0,3 2-29 15,4-5 15-15,4-7 10 16,0-11 8-16,1-10 5 16,0-14 5-16,-2-11 4 15,-2-10-2-15,1-16 3 0,-2-10 4 16,1-10-3-16,-5-10 1 15,1-6 1-15,-5 1-4 16,-2 5 9-16,-6 9 6 16,-3 10 24-16,0 14 22 15,-7 12-2-15,-3 10-30 0,0 11-30 16,0 5-3-16,-1 5 3 16,7 3 1-16,4-2-2 15,2-5 3-15,12-3 0 0,5-7-6 16,7-4-42-1,7-8-41-15,3-4-47 0,0-13-118 16,-1-5-196-16</inkml:trace>
  <inkml:trace contextRef="#ctx0" brushRef="#br0" timeOffset="8103.247">22522 7225 1230 0,'0'0'49'0,"-39"38"65"0,26-10-78 0,5 5-27 15,7-1-5-15,4-1-5 16,14-8-18-16,4-6-113 16,9-9-38-16,0-6 6 15,-1-7 34-15,-3-9-10 16,-5-5 67-16,-6-3 66 0,-5 0 61 16,-3 1 156-16,-4 5-35 15,0 3-36-15,-2 6-26 16,0 5-14-16,4 3-62 15,1 7-45-15,4 1 7 16,3 1 2-16,1-3 2 0,0-1-3 16,0-6 3-16,0-1 0 15,-4-9 3-15,-1-5 4 16,-2-3 0-16,-1-4 41 31,-5-2 32-31,-1-1-32 0,-4 3-33 16,-3 3-9-16,-6 8-9 15,-2 7 0-15,-2 6-4 16,1 14-12-16,2 7-41 16,4 8-47-16,4-1-65 15,6-2-109-15,10-4-176 0</inkml:trace>
  <inkml:trace contextRef="#ctx0" brushRef="#br0" timeOffset="9006.186">22944 7184 255 0,'7'-48'745'0,"-1"-1"-563"16,-6 4 2-16,0 8-125 16,-7 11 14-16,-3 16 22 15,-5 12-59-15,0 17-43 16,1 8 3-16,1 8 3 16,4 0 0-16,8 1 2 0,2-8-77 15,10-6-27-15,3-10 8 16,3-11 59-16,2-6 35 15,0-15 5-15,-2-6-1 0,-2-8 7 16,-5-8 52-16,-5-7 31 16,-4-3-5-16,-1 2-37 15,-3 4-18-15,-3 10-20 16,1 9 28-16,-1 17-2 16,2 15-21-16,2 17-35 0,2 12 10 15,0 11 8-15,1 8-2 16,6 1 1-16,5-4-64 15,1-7-19-15,5-10 28 16,2-12 19-16,1-11 16 0,0-10 17 16,2-8 3-1,-2-13 5-15,0-9 0 0,-1-7-2 16,-2-5 1-16,-4-1 14 16,-2 4 18-16,-4 5-14 0,-4 11 18 15,-4 10 20-15,-4 13 2 16,-9 8-47-16,-2 10-26 15,-1 9 12-15,2 2-1 16,7 1-1-16,3-3 3 16,9-6-8-16,9-5-76 15,6-11-9-15,4-5-27 0,3-8-53 16,-3-9 10-16,0-4 48 16,-7-4 78-16,-3-1 35 15,-3 1 87-15,-4 5 99 16,-1 2-12-16,1 5-29 15,-2 4-16-15,2 6-61 16,3 3-52-16,2 1-15 16,2 7-5-16,0 3 5 15,-3 2-2-15,-5 4-1 0,-3 1-47 16,-3 0-78-16,-3-5-44 16,-1-3-44-16,-1-5 182 0,3-5 47 15,2-11 79-15,4-6 28 16,3-4-28-16,4-4-25 0,5-5-23 15,-1 0-28-15,2-1-14 16,0 2-3-16,0 5 1 16,-3 5 1-16,-7 7 17 15,-1 9-4-15,-6 4-14 16,0 11-3-16,-7 3 2 16,1 4 0-16,2 1 2 15,3 0 1-15,1-4-1 16,6-2 8-16,4-4 2 15,3-2 5-15,-1-3 16 0,-1-2-6 16,-4 1-16-16,-5 0-4 16,-2 2-4-16,-14 3 5 0,-7 3 3 15,-9 5-7 1,-9 4 0-16,-8 2-21 0,-10-1-168 0,-8-3-279 16</inkml:trace>
  <inkml:trace contextRef="#ctx0" brushRef="#br0" timeOffset="13085.922">12380 7639 918 0,'0'0'-4'0,"-1"-42"13"0,-2 30 82 0,-1 4 36 16,4 3-30-16,-1 2 15 0,1 3-18 16,0 2-37-1,0 9-42-15,3 12-9 0,5 11-2 16,4 12-2-16,5 11 4 0,10 11-2 15,1 1 0 1,7-3-51-16,2-4-160 16,0-11-167-16</inkml:trace>
  <inkml:trace contextRef="#ctx0" brushRef="#br0" timeOffset="13493.856">12598 7605 1174 0,'0'-31'153'15,"0"3"-132"1,7 5 29-16,9 4 33 0,4 3-69 16,3 6-7-16,3 7-5 0,-2 6-1 31,0 12-1-31,-6 11 2 0,-3 13-10 15,-7 7-55-15,-6 6-17 16,-4 3-12-16,-5-2 71 16,0-7 21-16,1-10 32 0,5-9 81 15,2-11-3 1,12-12-66-16,13-9-16 0,7-14 21 16,9-10-15-1,2-4-20-15,1-7-8 0,-5 2-4 16,-8 1 2-16,-10 8-2 15,-9 4 3-15,-9 7-1 16,-4 10 2-16,-8 6 1 16,-4 5-10-16,-2 9-59 15,-2 5-58-15,2 2-78 0,1 0-101 16,3-3-333-16</inkml:trace>
  <inkml:trace contextRef="#ctx0" brushRef="#br0" timeOffset="13908.393">13277 7331 1042 0,'0'0'168'0,"-18"-48"-61"16,7 35 60-16,-2 6-61 15,0 10-59-15,-3 14-24 16,0 11-29-16,2 7 5 15,3 7 1-15,8-1-4 0,4-4 4 16,12-7-3-16,6-10-17 16,4-10-10-16,3-7 10 15,-3-8 11-15,-3-11 5 16,-4-6 4-16,-6-6 2 16,-4-6 3-16,-6-5-4 0,-3-5 7 15,-12-6 16-15,-5-4 21 16,-4-5-19-16,-3 4-10 15,3 7-11-15,4 10 6 16,4 10 69-16,9 18-31 0,7 12-26 16,7 17-39-16,10 9 8 15,5 8 8 1,6 7-2-16,3 2 4 0,4-2-2 16,-2-4-21-16,-1-5-126 0,-7-6-72 15,-3-9-64-15,-6-8-163 16</inkml:trace>
  <inkml:trace contextRef="#ctx0" brushRef="#br0" timeOffset="14440.214">13396 6784 707 0,'0'0'108'0,"0"0"80"0,-18-36-40 16,8 20-45-16,-4 1-4 0,-1 0-58 16,0 0-16-1,1 2-8-15,4 2-3 0,2 0 7 16,6 1 8-16,2-1-7 15,8-1-25-15,4 2-2 16,4-1 1-16,-1 4 1 16,2 4 2-16,-4 3-2 15,-2 5-4-15,-2 8 4 0,-7 7-5 16,-2 8 10-16,-3 6 5 16,-8 6-2-1,0 4-2-15,-2-3-2 0,3-5 1 0,3-7-2 16,5-9 1-1,4-7 13-15,8-9 8 0,6-4 10 16,10-10 37-16,2-5-9 0,4-7-38 16,0-2-11-1,-4-3-4-15,-4 3-3 0,-7 4 1 0,-6 3 1 16,-5 7 1-16,-6 5 14 31,0 5 6-31,-9 6-22 16,-4 8-12-16,-3 6-1 15,-4 6-92-15,-6 4-98 0,-3 0-206 16</inkml:trace>
  <inkml:trace contextRef="#ctx0" brushRef="#br0" timeOffset="15048.532">13450 7579 876 0,'0'0'112'0,"0"0"41"0,0 0 8 16,0 0-40-16,0 0-88 15,0 0-37-15,5 43 16 16,12-11 19-16,3 5-19 16,3 3-7-16,1 1 0 15,3 0-1-15,-2-1-74 0,-3-4-154 16,-6-2-137-16</inkml:trace>
  <inkml:trace contextRef="#ctx0" brushRef="#br0" timeOffset="15351.145">13441 7994 1041 0,'0'0'237'16,"0"0"-226"-16,0 0-8 0,0 0 18 15,42 32-15-15,-11-29-3 16,0-3 0-16,2-3 1 16,-1-7-3-16,-3-4-10 15,-5-6 6-15,-5-2 4 16,-5-4 0-16,-7-1 4 16,-5-1 19-16,-2 0 103 15,-5 5-29-15,-5 3-22 0,1 4-18 16,1 5-27-16,3 5-14 15,0 3-12-15,4 3-4 0,1 8-13 16,0 2-90-16,6 5-45 0,-5 1-126 16,1 1-421-16</inkml:trace>
  <inkml:trace contextRef="#ctx0" brushRef="#br0" timeOffset="15990.592">13860 6684 1208 0,'0'0'115'0,"0"0"-50"0,0 0-54 15,43 21 29-15,-15-11-9 16,11 0-18-16,3 0-5 0,-1 0-3 16,-1-3-77-16,-6 2-75 15,-7 0-82-15,-10-1-128 16</inkml:trace>
  <inkml:trace contextRef="#ctx0" brushRef="#br0" timeOffset="16151.331">14041 6550 843 0,'0'0'153'15,"0"0"27"-15,-31 10-135 0,28 18-43 16,-1 11-3-16,3 8 1 0,1 7 2 16,1-2-27-16,3-3-181 15,0-8-359 1</inkml:trace>
  <inkml:trace contextRef="#ctx0" brushRef="#br0" timeOffset="16766.89">14275 6114 669 0,'0'0'181'16,"-15"-30"25"-16,8 20-25 0,2 5-33 15,3 5-25-15,2 9-57 0,2 13-70 16,9 9-2-16,6 11 14 31,6 10 2-31,2 7-7 0,3 2 3 16,-1 3-3-16,-4-4-1 15,-6-4 2-15,-9-6-54 16,-4-9-2-16,-4-7 38 16,-6-11 13-16,-3-9 3 0,-3-6 0 15,1-8 1-15,-2-2 10 16,3-7 13-16,1-3 2 16,5 0 6-16,4-1 6 15,1 3-3-15,13 0-16 16,4 0-9-16,6 2-4 0,8-2-4 15,3-1-5-15,2 3 4 16,1-1-3-16,-2 0-1 16,-4 3 1-16,-5-2-68 15,-6 3-33-15,-4-1-35 0,-6-1-35 16,-2 2-27-16,-6-2-95 16,-2 1-162-16</inkml:trace>
  <inkml:trace contextRef="#ctx0" brushRef="#br0" timeOffset="17064.032">14565 6913 1334 0,'0'0'92'0,"34"-23"-91"0,-6 2 77 16,7-7-39-16,6-5-35 0,5-4-1 16,0-2-2-16,-3-1 2 15,-2 2-2-15,-8 3-15 16,-7 4-5-16,-9 7 0 0,-8 5 13 16,-8 7 1-1,-3 6 2-15,-12 6-20 0,-4 10-48 16,-8 6-78-16,-6 6-50 15,-4 4-91-15</inkml:trace>
  <inkml:trace contextRef="#ctx0" brushRef="#br0" timeOffset="87524.758">16750 3930 1315 0,'0'0'7'16,"0"0"83"-16,0 0-80 0,-16 45 7 0,24-13 9 16,2 5-8-16,3 6-12 15,3-2-4-15,1-3 1 16,2-5-2-16,0-8 1 0,-4-6-3 16,2-8-1-16,-6-6 2 15,-2-5 4-15,-4-7-1 16,-5-11 7-16,0-7 4 15,-9-9-10-15,-4-12-2 16,-3-7 3-16,-2-2-5 16,2-1 3-16,3 6-2 15,4 4 15-15,6 15 54 0,3 8-19 0,8 11-1 16,5 7-37-16,6 7-19 16,5 8 4-1,5 3 4-15,5 2-3 0,3 3 4 16,0-2-3-16,0 0 2 0,1-2-1 31,-6-2 0-31,-3-2-1 16,-5-2-7-16,-5 1-14 0,-5 2-14 0,-2-1-24 15,-3 1-28 1,0 3-43-16,-1-3-38 16,1 1-49-16,-1-4-74 15,0-5-110-15</inkml:trace>
  <inkml:trace contextRef="#ctx0" brushRef="#br0" timeOffset="87701.953">17342 3823 729 0,'0'0'18'0,"0"0"-13"0,0 0 10 16,0 0-15-16,0 0-295 0</inkml:trace>
  <inkml:trace contextRef="#ctx0" brushRef="#br0" timeOffset="88146.815">17224 3555 946 0,'0'0'79'0,"-15"42"-44"0,6-4 40 16,4 9-11-16,-1 7-48 15,5 0-11-15,-1 0 2 16,2-9-87-16,3-7-145 16,3-12-58-16,-1-11-139 15</inkml:trace>
  <inkml:trace contextRef="#ctx0" brushRef="#br0" timeOffset="88320.428">17225 3590 974 0,'0'0'181'16,"0"0"-65"-16,0 0-106 0,22 40 54 15,-7-5-24-15,5 9-28 16,4 4-5-16,3 3 2 15,3 0-32-15,1-1-171 0,-4-6-178 0</inkml:trace>
  <inkml:trace contextRef="#ctx0" brushRef="#br0" timeOffset="88811.703">17541 3692 888 0,'0'0'64'16,"0"0"65"-16,-4-28-31 16,4 23-49-16,0 2-26 15,0 1-15-15,0 2-7 0,0 0-3 16,0 0 1-16,0-3 2 15,-3-1 14-15,1-2 137 16,0 0-76-16,0-1-10 16,-3-1 1-16,3 5-5 0,0 2-22 15,1 2-13-15,0 12-29 16,1 4-10-16,1 7 7 16,3 4 5-16,4 2 3 15,3-2-4-15,3-5 1 16,1-5-1-16,1-6-6 0,0-7-9 15,-1-5 5-15,-1-3 8 16,-2-11 7-16,-3-4-3 16,-3-7 1-16,-6-5 1 15,-4-2 0-15,-7 2 2 0,-2 2 2 16,-4 6-6-16,3 7-2 16,2 9 6-16,0 9-13 15,5 9-6-15,3 9 6 16,4 4-40-16,3 3-95 15,5-2-77-15,7-8-148 16</inkml:trace>
  <inkml:trace contextRef="#ctx0" brushRef="#br0" timeOffset="88970.098">17733 3405 881 0,'-9'-38'138'0,"2"8"97"0,5 16-66 0,2 14-66 15,5 11-106-15,4 16-6 16,5 10 8-16,1 11 2 16,2 5-74-16,-2 4-158 15,0-6-275-15</inkml:trace>
  <inkml:trace contextRef="#ctx0" brushRef="#br0" timeOffset="89161.334">17823 3605 774 0,'-23'-57'206'0,"2"-5"-148"0,0 1 82 16,4 5-42-16,6 8 36 16,5 10-18-1,5 13-43-15,1 9-43 0,8 7-24 16,6 6-12-16,6 6-2 16,-2 12-86-16,-2 12-93 0,-3 7-139 15,-8 7-390-15</inkml:trace>
  <inkml:trace contextRef="#ctx0" brushRef="#br0" timeOffset="89335.788">17802 3598 915 0,'0'0'223'15,"0"0"-144"-15,15-31 7 16,1 11-34-16,3-5-45 16,4-1-8-16,1 1 2 0,-2 4-13 15,-2 4-89-15,-7 7-9 16,-2 10-24-16,-7 6-4 15,-6 13 11-15,-9 6-44 16,-6 11-125-16</inkml:trace>
  <inkml:trace contextRef="#ctx0" brushRef="#br0" timeOffset="89494.235">17841 3731 466 0,'0'0'288'0,"0"0"-172"16,0 0 75-16,40-5-51 31,-14-17-35-31,4-5-35 0,2-2-36 15,-4 1-15-15,-2 4-10 16,-4 2-7-16,-6 5-2 16,-4 5 1-16,-5 7-69 15,-4 4-51-15,-3 3-54 0,-8 9-97 16,-4 6-173-16</inkml:trace>
  <inkml:trace contextRef="#ctx0" brushRef="#br0" timeOffset="89668.872">17944 3841 1090 0,'0'0'74'16,"57"-56"89"-16,-23 23-102 0,3-3-45 16,-3 4-8-16,0-1-4 15,-5 8-52-15,-6 4-162 16,-6 4-76-16,-10 7-306 15</inkml:trace>
  <inkml:trace contextRef="#ctx0" brushRef="#br0" timeOffset="94953.013">6753 4119 1220 0,'0'0'48'0,"0"0"-13"0,-11-27-41 0,42 15-2 16,15-2 7-16,17-6-1 16,14-2 3-16,12-6-2 15,15-3 4-15,17-4-2 16,11-8-3-16,15-8 4 0,19-6 0 16,16-10-3-16,16-9 5 15,16-8 21-15,18-5 5 16,14-7-11-16,13-1-2 15,12-3-7-15,6-2 12 0,9 2-2 16,4-1 12-16,1 5-11 16,-5 2-8-16,-1 4-11 15,-11 5 2-15,-7 4 0 16,-11 5 4-16,-12 6 6 16,-16 4-4-16,-18 4 1 0,-21 7-1 15,-20 7-9-15,-28 5 10 16,-27 7-9-16,-25 8 0 15,-28 8 3-15,-26 8-6 16,-28 6-25-16,-28 6-139 16,-35 3-221-16</inkml:trace>
  <inkml:trace contextRef="#ctx0" brushRef="#br0" timeOffset="95990.844">6795 4152 499 0,'0'0'246'0,"0"0"-253"0,-30 8 3 16,21 0 2-16,5 5-3 16,-1 6-11-16,4 7 28 15,1 7 24-15,1 7 28 0,7 9-10 16,5 6-8-16,1 3 11 0,3 0-38 31,3-2-10-31,5-2-3 0,-2-4 4 16,4-7-2-16,0-6 17 15,1-4 56-15,4-6-25 0,2-4-28 0,3-8-8 16,5-5 23-16,8-9 7 16,9-4-27-1,11-12-10-15,12-10-1 16,12-8-4-16,15-8-5 0,8-4 2 16,12-7-3-16,10-5-2 0,11-3 3 15,7-3-3 1,11-6 3-1,6-2-3-15,9-1 0 16,5-1 1-16,6-4 1 0,7 3-3 0,2-1 4 16,2 1-4-16,1-1 1 0,0 1-4 15,-1 5 10-15,-6-2-6 32,-1 3 1-32,-5 5 1 15,-6 2-4-15,-5 4 4 0,-8 1-2 16,-4 4 1-16,-11 3-1 15,-7 4 0-15,-13 4 1 16,-10 4-1-16,-11 6-1 16,-15 5 5-16,-7 4-3 15,-9 2-1-15,-10 4 2 0,-5 1 8 16,-5 2 2-16,-5-1-4 16,-6 0-7-16,-4 1 5 15,-7-1-1-15,-9 0-4 16,-7 1 10-16,-4-1 24 15,-8 1 4-15,-7-1 21 0,-2-4-3 16,-4-3-10-16,-1-2-21 16,-3-7-15-16,0-6 8 15,-6-7 0-15,-3-7-4 16,-2-3 1-16,-3-6-4 0,-3 0-10 16,-3-2 1-16,-1 5-3 15,2 5-2-15,2 7 4 16,2 9 5-16,3 9 4 15,3 10-4-15,1 7-6 0,3 7-3 16,-1 4-4-16,4 13-18 16,2 8-115-16,0-1-48 15,0 1-177-15,2-6-640 16</inkml:trace>
  <inkml:trace contextRef="#ctx0" brushRef="#br0" timeOffset="96440.383">13750 2155 385 0,'-5'-2'482'0,"2"-1"-362"0,2 3 12 0,1 3-106 0,0 11-40 16,3 6 23 0,3 9 24-16,1 8-16 0,2 7-9 15,4 4 0-15,0 3 4 16,0-3-12-16,3-3-190 0,-5-9-202 31</inkml:trace>
  <inkml:trace contextRef="#ctx0" brushRef="#br0" timeOffset="96603.979">13784 2351 699 0,'-22'-55'48'15,"2"2"152"-15,8 4-19 16,6 8-68-16,6 8-46 0,4 8-43 0,9 7-23 15,6 7-5 1,1 9-12-16,0 5-150 16,-3 12-78-16,-6 10-157 15</inkml:trace>
  <inkml:trace contextRef="#ctx0" brushRef="#br0" timeOffset="96743.081">13772 2386 1138 0,'0'0'7'0,"16"-34"-6"16,8 10 11-16,8-7-10 0,7-2-5 16,2-1-91-1,3 2-97-15,-4-4-87 16,-4 1-140-16</inkml:trace>
  <inkml:trace contextRef="#ctx0" brushRef="#br0" timeOffset="96854.051">14114 1970 864 0,'0'0'86'15,"0"0"3"-15,-28 50-32 16,21-16-1-16,2 7-30 16,5 4-16-16,6 8-4 15,3-1 3-15,-1-5-215 0,4-7-422 16</inkml:trace>
  <inkml:trace contextRef="#ctx0" brushRef="#br0" timeOffset="97045.108">14116 2147 904 0,'-16'-54'76'16,"2"2"100"-16,4 6-93 15,8 4-18-15,2 7 7 0,9 6-38 16,4 9-34-16,3 5-5 16,3 9-1-16,-2 6-92 15,-3 13-90-15,-5 8-77 16,-9 9-259-16</inkml:trace>
  <inkml:trace contextRef="#ctx0" brushRef="#br0" timeOffset="97180.831">14094 2151 1115 0,'0'0'33'0,"0"0"26"0,27-34-50 16,-1 14-6-16,10-5-4 15,7-2 0-15,1-2-97 16,-2 0-115-16,-3 0-222 15</inkml:trace>
  <inkml:trace contextRef="#ctx0" brushRef="#br0" timeOffset="97314.669">14445 1836 895 0,'0'0'136'16,"0"0"-66"-16,0 0-31 16,-25 47 12-16,24-21-9 15,1 5-30-15,3 5-8 0,4 2 6 16,-2-3-77-16,3-2-233 15,-3-5-388-15</inkml:trace>
  <inkml:trace contextRef="#ctx0" brushRef="#br0" timeOffset="97584.616">14419 2044 799 0,'-10'-38'46'16,"1"0"45"-16,6 5 54 0,3 5-3 15,6 10-47-15,5 8-49 16,8 8-40-16,5 2-9 0,5 7 0 15,4 7 3-15,3 3-2 16,-2 0-81-16,-3-4-63 16,-6-2 28-16,-8-7 109 15,-5-6 8-15,-7-8 203 0,-5-6 1 16,-5-7-55-16,-2-4-38 16,-3-7-17-16,0-1-57 15,-2 1-26-15,4 4-9 0,1 6 0 16,4 9-1-1,3 12-6-15,0 10-8 0,0 14-171 16,-5 3-3 0,-7 6-273-16</inkml:trace>
  <inkml:trace contextRef="#ctx0" brushRef="#br0" timeOffset="98411.905">9836 6170 583 0,'0'0'47'0,"0"0"-63"0,0 0 42 15,0 0 111-15,47-2 10 0,-13-7-3 16,14-5-29-16,14-4-29 16,15-9-34-1,22-10-19-15,17-10-15 0,21-8 4 16,15-9 8-16,13-8-20 0,8-4-1 15,8-2-6-15,-5-1-3 16,-3 2 6-16,-9 5-5 16,-8 6 37-16,-15 10 27 15,-16 10-40-15,-19 11-17 16,-25 12-8-16,-23 11 1 16,-31 12 0-16,-27 10-94 0,-29 13-86 15,-29 10-57-15,-22 9-325 16</inkml:trace>
  <inkml:trace contextRef="#ctx0" brushRef="#br0" timeOffset="99061.121">9918 6236 839 0,'0'0'59'15,"0"0"5"-15,0 0-12 0,0 0-3 16,0 0-60 0,0 0 4-16,5 46 13 0,7-6 10 15,6 7-8-15,2 4 0 16,0 0 4-16,4-2-3 0,-3-7 0 15,0-5 3-15,0-9 10 16,0-8 35 0,2-8-22-16,5-6-9 15,8-6 8-15,11-13 17 0,13-10-15 16,12-14-16 0,16-11-10-16,12-7-6 0,14-7-2 15,8-5 0-15,11 1 0 16,3 2-1-16,8 6-6 15,-2 0 10-15,2 5-4 16,-1 3-3-16,-3 3 3 16,-7 4-1-16,-8 4 0 0,-4 6 3 15,-11 5-6-15,-11 7 6 16,-15 4-1-16,-12 5-2 16,-16 1 2-16,-18 5 0 15,-14-1 1-15,-12 2 34 0,-12-4 73 16,-8-3-7-16,-9-5-81 15,-5-5-14-15,-3-8 0 16,-5-7 9-16,1-9 4 16,3-7-11-16,-1-7-6 15,7-1-5-15,6 0 2 0,2 7 0 16,5 9-5-16,1 12 6 16,4 10-3-1,-1 11 10-15,-3 11 4 0,-1 5-13 16,-2 14-15-16,-2 11 14 0,-6 5-120 15,-2-2-148-15,-1-2-448 16</inkml:trace>
  <inkml:trace contextRef="#ctx0" brushRef="#br0" timeOffset="99806.363">9997 6320 692 0,'0'0'84'0,"0"0"-9"0,0 0 22 0,0 0-7 15,-34-31-25-15,16 13-20 16,-11-2-11-16,-6-3 4 15,-8-2 8-15,-12-3-7 16,-9-2-23-16,-9-1 17 16,-9-3 15-16,-9-2-8 0,-7-3-4 15,-9-3-3 1,-4-4 12-16,-4-5-1 0,-5-2-19 16,0-8-5-16,-3-2-7 0,1-3-13 15,-4-5 5-15,0 0-4 16,1 4 1-16,1 2 5 15,2 2 3-15,2 4 7 16,7 6 7-16,7 5-12 16,7 7-9-16,8 6 3 15,11 7 2-15,14 6-1 0,15 8-1 16,12 4-5-16,16 5 1 31,16 5-4-31,19 1-46 16,20 3-246-16,16-4 26 15,16 0-218-15</inkml:trace>
  <inkml:trace contextRef="#ctx0" brushRef="#br0" timeOffset="100433.187">12269 5426 535 0,'0'0'169'0,"0"0"-155"0,28-29 26 16,-17 11 44-16,6-8-46 15,0-9 18-15,5-11 13 0,3-14 7 16,5-13 1-16,2-15 6 16,2-14 13-16,4-17-44 15,4-12-15-15,1-12 8 0,4-10-20 16,4-1-11-1,4-5 9-15,5 1 9 0,2 0-5 16,2 5 12-16,-1 2 2 16,-1 5 1-16,-3 9-9 15,-10 13-18-15,-10 15-3 0,-10 17 1 16,-10 21-7 0,-12 21 0-16,-7 17-3 0,-6 21-1 15,-7 17-27-15,-4 24-144 16,-6 19-68-16,-5 17-74 15,-3 18-341-15</inkml:trace>
  <inkml:trace contextRef="#ctx0" brushRef="#br0" timeOffset="100996.665">11839 6895 1065 0,'0'0'6'0,"-26"-36"-2"0,13 14 62 0,0 6-42 16,-1 4-14-16,-2 7 34 31,0 7-11-31,0 13-25 0,1 11-10 16,5 7 2-16,5 5 0 15,5 3-3-15,5-3 3 16,12-6-1-16,4-6 0 15,4-12 2-15,5-11-1 16,2-8 1-16,1-17 7 16,-4-9 24-16,-2-9 21 15,-5-6-7-15,-8-8-1 0,-8-3 7 16,-6-6 7-16,-9-6-19 16,-5-1-8-16,-5 6-7 15,0 8-6-15,3 14 12 16,5 14 40-16,5 23-20 0,5 16-33 15,1 24-37-15,5 10 14 16,5 14 9-16,5 5-6 16,1 2 5-16,4-10-19 15,1-9-87-15,2-14-70 0,-1-15-93 16,-6-18-121-16</inkml:trace>
  <inkml:trace contextRef="#ctx0" brushRef="#br0" timeOffset="101615.173">10570 4054 918 0,'0'0'73'0,"0"0"-34"0,0 0-43 15,0 58 39-15,0-15 29 16,0 10-28-16,2 5-23 0,-1-1-5 16,1-5 3-16,-2-8-2 15,0-14-6-15,0-10-14 16,0-12 8-16,-2-8 7 16,-2-11 19-16,1-6 5 15,2-3-7-15,1-4 5 16,7 0-9-16,4 1-10 15,8 3-8-15,4 4 2 16,7 2 1-16,1 4-2 0,1 4 0 16,-4 1 6-16,-5 2-6 15,-6 2 1-15,-5-3 0 16,-7-2-8-16,-4-5 28 16,-2 0 118-16,-5-6-132 0,-3-1 13 15,1-2 2 1,-3 4 8-16,2 1-20 0,4 5 2 15,2 8 1-15,3 7-2 0,4 14-25 16,5 10 11-16,6 12 4 16,5 9-25-16,4 3-111 0,5 1-83 15,2-9-197-15</inkml:trace>
  <inkml:trace contextRef="#ctx0" brushRef="#br0" timeOffset="101955.008">11080 4222 833 0,'-9'-48'52'0,"0"6"141"16,2 14 2-16,1 15-71 0,0 13-20 15,1 17-75 1,3 10-31-16,2 8 2 16,3 2 2-16,8-3-39 0,5-5-38 15,3-11 31-15,0-11 38 16,-2-10 5-16,-1-12 4 15,-5-9 2-15,-6-8 0 16,-5-7 1-16,-3-8 5 16,-10-4 38-16,-6-7-18 15,-2 1-12-15,-1 4-8 16,3 8 2-16,4 12 46 16,5 13 57-16,5 20-43 0,3 15-62 15,2 21-27-15,5 17 15 16,5 16 1-16,1 14 5 15,7 6-3-15,0-5-133 16,0-11-139-16,-2-15-153 16,-6-19-390-16</inkml:trace>
  <inkml:trace contextRef="#ctx0" brushRef="#br0" timeOffset="102552.842">6801 4074 612 0,'0'0'14'0,"-33"-11"5"0,22 2 72 0,7-1 56 0,6-3-18 16,9-8-51-16,11-8-28 15,9-12 26-15,14-16-6 16,12-18-15-16,10-19-20 15,12-22-11-15,15-21 3 0,13-18-8 16,8-10 9 0,3-9 0-16,4 1-10 15,-7 5-9-15,-8 14 0 0,-15 20 9 16,-15 19-3-16,-14 24-5 16,-14 21-7-16,-16 22 1 0,-10 20-1 15,-8 12-5 1,-5 14-85-16,-2 4-172 15,1 6 60-15,2-3-159 0</inkml:trace>
  <inkml:trace contextRef="#ctx0" brushRef="#br0" timeOffset="103108.752">8513 1501 666 0,'0'0'65'15,"0"0"48"-15,0 0-33 0,0 0 6 0,0 0-109 16,-5 49 20-16,8 6 22 0,1 11-2 15,1 3-7-15,2-4 6 16,3-9-8-16,3-13-110 16,1-17-42-16,4-16 2 15,-1-10 37-15,-4-11 7 16,-4-8-140-16</inkml:trace>
  <inkml:trace contextRef="#ctx0" brushRef="#br0" timeOffset="103430.156">8446 1461 981 0,'0'0'131'0,"0"0"-47"16,0 0-84-16,34-15-12 16,7 7 21-16,17-5 8 0,14-7-5 15,17-3-1-15,13-7-1 16,14-3-3-16,8-3 1 15,12-4 4-15,9-3 5 16,5-5 0-16,6-3-3 16,4-2-1-16,-4 2-4 0,-12 3-10 15,-8 7 5-15,-12 9-3 16,-16 9-3-16,-22 10 0 16,-15 11 1-16,-21 7 1 15,-22 12 0-15,-21 8-125 16,-22 5-70-16,-23 4 9 15,-20 4-207-15</inkml:trace>
  <inkml:trace contextRef="#ctx0" brushRef="#br0" timeOffset="103963.289">8449 2125 1024 0,'0'0'53'15,"33"-8"-96"1,13-6 38-16,20-7 5 16,16-7 13-16,18-7 19 0,16-8 3 15,17-3-9 1,11-5 4-16,13-5 27 0,11-2-16 0,4-1-22 15,3-1-12 1,-2-1 0-16,-12 3-5 0,-9 4 5 16,-16 4-2-1,-13 6-7-15,-15 7 3 0,-19 7 1 0,-15 8-4 16,-17 6 5-16,-20 5-2 16,-18 4-73-16,-13 2-95 15,-12-1 99-15,-12 1-153 31,-6-5 15-31,-2 0 102 0,0-6 104 0,3-4 3 16,2-7-1-16,6-3-1 0,0-6 2 16,4-7 68-16,3-3 59 15,3-2-1 1,0 7-25 0,3 5-16-16,2 10 32 0,0 10 13 15,0 16-35-15,0 12-92 16,2 17-36-16,3 12 30 15,0 13 4-15,0 11-1 16,1 5 11-16,1-1-11 0,0-6-202 16,-1-12-192-16</inkml:trace>
  <inkml:trace contextRef="#ctx0" brushRef="#br0" timeOffset="104501.586">9843 764 1009 0,'-22'-33'-14'0,"0"4"17"0,0 9 1 0,2 9 44 16,0 11-19-16,0 7-24 15,-2 16-14-15,3 11-2 16,2 7 9-16,7 2 3 15,7-2-1-15,4-8-4 0,14-9-3 16,5-15-1-16,5-9 8 16,2-19 6-16,-1-8 3 15,0-10 0-15,-5-6 2 16,-5-6 2-16,-5-1 23 16,-4-1-3-16,-7-3-7 0,0 3 2 15,-7 6 6-15,1 7 6 16,-1 8 4-16,0 12 49 15,4 13-30-15,-1 10-30 16,4 18-64-16,2 12 23 0,8 13 7 16,7 13 0-16,9 10 3 15,13 10-85-15,8 0-104 16,7-7-151-16</inkml:trace>
  <inkml:trace contextRef="#ctx0" brushRef="#br0" timeOffset="104899.623">10859 1223 1062 0,'0'0'69'0,"0"0"40"0,0 0-81 0,0 0-46 16,63 7 39-16,2 1 34 15,24 2-8-15,24 5-25 16,21 4-3-16,22 4-9 0,17 3-1 15,10 2 3-15,12 0-1 16,5-3-14-16,3-2-4 16,-1 1 7-16,-6-4 0 15,-3 2 0 1,-7 1-2-16,-5 6 2 16,-12 3 2-16,-12 1-6 15,-20-2-366-15</inkml:trace>
  <inkml:trace contextRef="#ctx0" brushRef="#br0" timeOffset="111159.548">8061 3425 510 0,'-7'-23'74'0,"0"3"34"0,2 2-23 16,1 5-12-16,1 2-6 16,2 4 21-16,1 4-10 15,0 3-23-15,1 12-65 16,6 10-10-16,3 9 16 15,5 14 13-15,4 14 0 0,5 14-1 16,6 9 1-16,5 9-3 16,4 5 0-1,7 5 0-15,5 3 3 0,5-2 2 0,2-1-4 16,2 0-2-16,0-2 3 16,-1 1 1-16,-7-4 0 15,-7-8-164 1,-10-10-269-16</inkml:trace>
  <inkml:trace contextRef="#ctx0" brushRef="#br0" timeOffset="111747.012">9438 3071 382 0,'0'0'166'0,"2"-28"-48"0,-4 15 17 0,-1 5-14 16,2 0 9-16,-2 3-38 16,3 3-14-16,0 5-10 0,0 12-61 15,3 10-17-15,3 15 12 16,6 10 13-1,6 14 4-15,6 12-12 0,5 6 8 16,7 7 1-16,0 5-9 16,4 2 6-16,-3 2-3 15,-2-2-8-15,-4-4-135 0,-2-8-132 16,-5-14-271-16</inkml:trace>
  <inkml:trace contextRef="#ctx0" brushRef="#br0" timeOffset="112284.759">10667 2657 628 0,'0'0'128'0,"-8"-27"-12"0,6 17 4 0,0 4-1 16,2 6-8-16,0 14-72 15,3 10-56-15,5 14 19 16,3 13 23-16,6 14-7 16,3 8-7-16,4 10-3 15,0 5 0-15,4 2 6 0,-1 1 3 16,1 0 0 0,3-3-31-16,0-7-138 0,0-7-108 15,-2-13-227-15</inkml:trace>
  <inkml:trace contextRef="#ctx0" brushRef="#br0" timeOffset="112705.693">11581 2270 841 0,'0'0'25'0,"-13"-36"89"0,9 26-13 0,4 10-9 16,2 17-86-16,8 14-40 16,4 15 34-16,3 21 31 15,6 19-5-15,5 21-3 16,4 15-12-16,6 15 3 15,3 10 9-15,4 6-1 0,5-2-84 16,-1-10-166-16,-3-11-291 16</inkml:trace>
  <inkml:trace contextRef="#ctx0" brushRef="#br0" timeOffset="117446.327">12122 5400 758 0,'0'0'-60'0,"0"0"-36"0,0 0-36 0,0 0 128 16,0 0 8-16,0 0 59 15,0 0 9-15,0 0-4 0,13-18-13 16,-10 15-10-16,-2 1-12 16,-1 1 0-16,0 1 2 15,2 0-6-15,-2 0-16 0,1 0-11 16,-1 0-28-16,0-7-199 15,-1-5-400-15</inkml:trace>
  <inkml:trace contextRef="#ctx0" brushRef="#br0" timeOffset="118383.215">12256 5179 337 0,'0'0'108'0,"0"0"32"0,0 0 9 16,0 0-37-16,0 0-28 0,0 0-21 0,0 0-31 15,0 0-10-15,0 0 4 16,0 0 16-16,0 0 20 16,0 0 7-16,0 0-16 15,0 0-8-15,0 0-9 16,0 0-11-16,0 0-6 15,0-2-10-15,-3 2-5 0,-1-1-3 16,1-1-2-16,-4 2 0 31,1 0-12-31,-2 0-39 0,0 3-50 0,2-1-30 16,-2-2-72 0,0 0-126-16</inkml:trace>
  <inkml:trace contextRef="#ctx0" brushRef="#br0" timeOffset="118604.395">12085 5125 926 0,'0'0'61'0,"0"0"35"16,0 0-34-16,-26-19-46 15,19 17-11-15,0 1-2 16,2 1-3-16,0 0-78 16,-2 0-105-16,1-4-129 0,-1-4-272 15</inkml:trace>
  <inkml:trace contextRef="#ctx0" brushRef="#br0" timeOffset="118778.437">11790 5065 802 0,'0'0'7'0,"-30"-6"-5"0,17 6-3 16,0 0-12-16,0 1-49 16,0 4-42-16,0 0-4 15,-1 0-35-15,2-4-201 16</inkml:trace>
  <inkml:trace contextRef="#ctx0" brushRef="#br0" timeOffset="118920.814">11576 5029 607 0,'0'0'57'0,"0"0"-3"0,0 0-49 15,0 0-1-15,0 0-27 16,-32-22-61-16,23 17-167 15</inkml:trace>
  <inkml:trace contextRef="#ctx0" brushRef="#br0" timeOffset="119131.404">11266 4997 631 0,'0'0'122'0,"-38"-5"-51"15,19 2-47-15,0 0-9 16,-1 3-13-16,2-2 0 0,-2 2-3 16,2 0-54-16,2 2-56 15,0 1-1-15,-1-2-48 16,1 0-105-16</inkml:trace>
  <inkml:trace contextRef="#ctx0" brushRef="#br0" timeOffset="119276.165">10852 4933 793 0,'0'0'57'15,"0"0"-34"-15,-40-5-9 16,29 3-10-16,0 1-3 16,-3-1-79-16,-2-1-181 15</inkml:trace>
  <inkml:trace contextRef="#ctx0" brushRef="#br0" timeOffset="119443.166">10481 4881 760 0,'0'0'41'0,"-35"-1"-13"15,15 1-25-15,1 0 2 0,-2 0-21 0,-3 2-70 16,0 1-76-16,0-1-104 15</inkml:trace>
  <inkml:trace contextRef="#ctx0" brushRef="#br0" timeOffset="119604.818">9973 4831 606 0,'0'0'60'0,"-35"-14"-23"0,18 8-29 16,1 0-6-16,1 0 0 16,-4 1-4-16,-1 0-110 15,0 0-188-15</inkml:trace>
  <inkml:trace contextRef="#ctx0" brushRef="#br0" timeOffset="119778.776">9528 4763 668 0,'0'0'58'0,"-42"1"-44"15,25 1-11-15,-1 0-3 16,2 0 1-16,-1 0 0 16,3-2-25-16,-1 0-39 15,1 0-33-15,1-3-101 0</inkml:trace>
  <inkml:trace contextRef="#ctx0" brushRef="#br0" timeOffset="120004.452">9142 4652 742 0,'0'0'35'0,"-32"-5"13"16,16 5-27-16,0 0-10 0,1 0-9 15,-2 0-11-15,3 0-98 16,-4 0-48-16,1 0-21 16,3 0 9-16,-3-5-11 15,3 0 132-15,-2-2 52 16,2-1 11-16,-1 2-34 0</inkml:trace>
  <inkml:trace contextRef="#ctx0" brushRef="#br0" timeOffset="120110.454">8840 4581 223 0,'0'0'97'0,"0"0"26"0,-30-17-23 15,21 11-46-15,3 4-20 16,-2-1-16-16,1 0-12 16,-2 1-46-16,1-1-90 15,1 1 5-15</inkml:trace>
  <inkml:trace contextRef="#ctx0" brushRef="#br0" timeOffset="120315.525">8544 4480 902 0,'0'0'51'0,"0"0"-41"15,-9-39-8 1,9 27-1-16,0 4-10 0,-3-2-116 15,-4 2-200-15</inkml:trace>
  <inkml:trace contextRef="#ctx0" brushRef="#br0" timeOffset="121202.061">8160 3547 191 0,'0'0'256'0,"0"0"-204"0,0 0 9 0,0 0-36 16,0 0-13-16,0 0 4 15,0 0 2-15,27-31-11 16,-11 21-4-16,3-3-2 15,4-2-30-15,2-2-89 0,4-4-22 16,-2-1-34-16</inkml:trace>
  <inkml:trace contextRef="#ctx0" brushRef="#br0" timeOffset="121424.007">8750 3055 413 0,'0'0'178'15,"30"-32"-25"-15,-20 18-5 16,-2 1-36-16,-2 1-37 0,0-3-29 16,2 2-25-16,4-2-17 15,3-5-3-15,7-1 1 16,4-6-17-16,10-3-57 16,4-4-8-16,5-4-5 0,6-2-8 15,2-3-56-15,2 0-7 16,-3 0-36-16,-1 1-62 15</inkml:trace>
  <inkml:trace contextRef="#ctx0" brushRef="#br0" timeOffset="121598.581">9514 2365 382 0,'0'0'154'15,"34"-41"-36"-15,-23 24 39 16,-4 0-45-16,1 2-40 16,3-3-38-16,4-1-19 15,0-3-12-15,6 0-3 0,3-1 1 16,3-3-8-16,4-2-50 15,5 0-25-15,1-4-22 16,3-1-79-16,0 0-38 16,2-1-40-16</inkml:trace>
  <inkml:trace contextRef="#ctx0" brushRef="#br0" timeOffset="121740.809">10086 1817 290 0,'0'0'130'16,"35"-39"-43"-16,-25 23 53 15,0 3-8 1,-5 0-46-16,3-1-32 15,3 1-30-15,4-4-16 0,5-2-8 0,3-2 0 16,7-3 0-16,4-2-60 16,6-1-67-1,-1-3-67-15,1-1-63 16</inkml:trace>
  <inkml:trace contextRef="#ctx0" brushRef="#br0" timeOffset="121979.891">10742 1263 339 0,'0'0'35'16,"27"-29"85"-16,-15 15-53 0,-1 2-3 16,1 1-5-16,-2 1 5 0,1 2-33 15,2-2-18-15,1 3-10 16,0-3-1 0,2 0 1-16,-1 0-1 0,0-1 2 0,-2 3-1 31,-4 0 0-31,-2 1-1 15,-4 4 4-15,-3 1 1 16,-2 0 6-16,-8 2-15 16,-5 5-14-16,-5 3-89 15,-7 2 13-15,-6 2-134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00:26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10866 9032 572 0,'4'-8'116'0,"-2"1"23"0,-2 6-37 16,0 1-27-16,-10 9-61 15,-5 3-14-15,-5 3 4 16,-7 7 1-16,-8 1-1 15,-4 3 0-15,-1-1-3 0,-1 1 2 16,1-2-2-16,2-3 1 16,9-4 5-16,5-5 36 15,8-3 10-15,8-6-8 16,6-3-10-16,5-3-1 16,11-2-27-16,9 0-8 0,8 0-3 15,5 3 6-15,8 2-4 16,4 3 1-16,3 7 4 15,1 3-3-15,-4 4 2 0,-3 3 2 32,-3 2-74-32,-8 1-71 0,-7-2-42 0,-6-3-159 15</inkml:trace>
  <inkml:trace contextRef="#ctx0" brushRef="#br0" timeOffset="318.724">11235 9042 857 0,'0'0'66'0,"-40"3"37"15,18 8-22-15,1 6-30 16,3 2 1-16,5 2-26 16,10 1-19-16,5-2-3 15,9-1 0 1,10-1 2-16,0-1 1 0,1-2-4 15,-1-2-1-15,-5 0 0 0,-6-1-3 16,-7 1 1-16,-3 0 0 16,-10-1 2-16,-6 1 4 0,-7 0-1 15,-1 2-5-15,-1-3 5 16,2-2-5 0,6-2 2-16,7-3 0 0,6-5-88 15,8-12-196-15,10-7-389 16</inkml:trace>
  <inkml:trace contextRef="#ctx0" brushRef="#br0" timeOffset="663.851">11482 9113 1074 0,'0'0'24'0,"0"0"118"0,0 0-94 16,0 0-7-16,47-7-22 15,-18 4-12-15,4 0-7 0,-1-1 3 16,-3 1-3 0,-3-1 2-16,-6 1 1 15,-4 1-3-15,-5 1 1 16,-4 1 0-16,-2 2-4 16,-4 3-2-16,-1 5 0 0,0 3 3 15,-5 5 3-15,-1 4-1 16,-3 2 0-16,-1 3 3 15,0-1-3-15,0-2 2 16,1-3 9-16,0-1 3 16,2-4-3-16,0-4 1 0,-1-4-7 15,-2 0 0-15,0-3 2 16,-2 0-3-16,-3-4 1 16,-5-2-134-16,1-12-257 15</inkml:trace>
  <inkml:trace contextRef="#ctx0" brushRef="#br0" timeOffset="2468.838">10980 7475 59 0,'6'-32'657'0,"-5"-4"-551"0,-1 0-15 0,0 3-38 16,0 5-12-16,-6 6 7 16,-4 9 33-16,-5 13-43 15,-5 8-28-15,-2 15-12 0,-5 9 2 16,3 9 1-16,4 0 0 16,8-1-3-16,6-6 3 15,6-9-4 1,10-10 1-16,7-10 3 0,3-5 4 0,1-5 15 15,1-8 41-15,-2-7-20 16,1 0-12-16,-3-1-14 16,-5 1-4-16,-3 5 1 15,-3 4-7-15,-4 7-2 0,-3 6-1 16,-1 11-18-16,-7 10 11 16,0 7 6-16,-2 8 1 15,1 5 0-15,4-3-1 16,3-4-2-16,2-8 2 0,3-6-2 15,6-8 0-15,2-9 4 16,3-5 3-16,3-1 19 16,1-8 39-16,2-3-25 15,-1-1-11-15,0-3-6 16,-3 2-6-16,-4 2-4 0,-2 0-1 16,-4 4-9-16,-2 4 4 15,-4 3-2-15,0 1-7 16,-4 7-161-16,-3 2-91 15,0 0-83-15,0 0-357 0</inkml:trace>
  <inkml:trace contextRef="#ctx0" brushRef="#br0" timeOffset="3223.089">11175 7489 708 0,'-3'-8'174'0,"0"-1"14"0,0 3-80 0,2 1-20 15,-1 2-15-15,2 3-37 16,0 3-27-16,0 7-25 16,0 5 9-16,0 4 6 0,2 4 2 15,-1 1-1-15,2 1 3 16,-2-2-3-16,1-5-131 15,-1-8-117-15,-1-7-368 16</inkml:trace>
  <inkml:trace contextRef="#ctx0" brushRef="#br0" timeOffset="3764.709">11345 7744 160 0,'0'0'650'0,"0"0"-585"0,0 0 84 0,-28 2-57 16,22-4-32-16,2 0 20 15,1-1-33-15,3-2 2 0,0 0-24 16,3 0-19-16,3 0-2 16,0 2-5-16,1 0 2 15,0 3 0-15,-1 0-5 16,-2 4 2-16,-4 6 0 15,-5 5 0-15,-10 5 8 16,-5 5-1-16,-9 3-2 0,-4 6 1 16,-2 0-10-16,3-3-115 15,5-6-56-15,4-9-118 16</inkml:trace>
  <inkml:trace contextRef="#ctx0" brushRef="#br0" timeOffset="4136.76">11659 7191 872 0,'0'0'90'0,"0"0"88"0,0 0-95 15,0 0-78-15,-21 47-1 0,21-15 20 16,-2 9-17-16,2 0 1 16,0-1-2-16,2-2-28 0,3-10-188 15,2-10-145 1,3-12-316-16</inkml:trace>
  <inkml:trace contextRef="#ctx0" brushRef="#br0" timeOffset="4384.287">11787 7181 831 0,'0'0'87'16,"0"0"-44"-16,-46 34 16 0,25-7-20 15,-2 5-25 1,1 1-6-16,3-2-6 0,4-5 2 31,5-5-1-31,7-9-4 0,3-7 0 0,8-2 7 16,2-3 58-1,7 0-8-15,5 0-36 0,3 0-16 16,3 0 1-16,3 1-1 16,-1 0-69-16,-5 1-131 0,0-2-141 15</inkml:trace>
  <inkml:trace contextRef="#ctx0" brushRef="#br0" timeOffset="4674.84">11959 7450 601 0,'0'0'99'31,"0"0"52"-31,0 0-69 16,0 0-30-16,0 0-8 0,0 0-22 16,-8-30 1-16,4 24 11 15,0 2 2-15,-1 0 6 0,3 0 6 16,1 2 16-1,-1-1-5-15,2 1-16 0,0 2-5 0,0-1-8 32,0 1-11-32,0 3-18 0,0 5-12 15,2 6 8-15,-2 4 2 16,0 6 1-16,0 4 1 16,0 1-111-16,-4-3-148 15,4-6-369-15</inkml:trace>
  <inkml:trace contextRef="#ctx0" brushRef="#br0" timeOffset="4975.519">12071 7564 1085 0,'0'0'75'16,"-27"10"51"-16,12-4-61 0,4-1-25 15,0 0 2-15,3-3-21 16,6-2-10-16,2-3 1 16,2-4-5-16,8 0-8 15,0-2-2-15,2 2 2 0,0 1 0 16,-3 4 0-16,-2 2 0 16,-5 5-1-16,-2 5-6 15,-6 4 8-15,-4 5 1 16,-4 2 1-16,-2 2 0 15,-1 0-38-15,0-3-73 0,4-1-57 16,4-8-127-16,5-5-144 16</inkml:trace>
  <inkml:trace contextRef="#ctx0" brushRef="#br0" timeOffset="5380.414">12129 7247 782 0,'0'0'135'0,"0"0"-29"16,0 0-103-16,13 49 73 0,-10-17-47 16,3 1-15-16,1-3-6 15,0-4-1-15,2-8-6 16,-2-7 4-16,2-8 0 16,-2-4 39-16,1-10 93 15,0-4-66-15,-3-7-42 16,1-6-7-16,-3-5-6 0,-2-1-3 15,-1-3-7-15,-1 4-6 16,-2 4 3-16,0 6-3 0,-1 7-1 16,2 6 2-1,1 6-1-15,0 4 7 0,1 1-4 16,0 6-13-16,0 3 7 16,1 1 5-1,6 2-2-15,1-1 1 0,4-4 2 0,3-2-1 16,4-5 0-1,1-1 3-15,-1-5-2 16,-2-1-1-16,0-3-55 16,-5 3-40-16,-3 0-49 0,-6 3-79 0,1 3-121 15</inkml:trace>
  <inkml:trace contextRef="#ctx0" brushRef="#br0" timeOffset="5643.49">12421 7392 749 0,'0'0'107'0,"0"0"-41"0,0 0 67 0,0 0-5 0,0 0 18 0,0 0-38 16,0 0-40-16,0 0-23 16,12-29-7-1,-10 18 0-15,-2 2-5 16,0 0-2-16,0 4 0 15,-1 5-9-15,-2 2-11 16,1 8-19-16,-3 4 4 16,2 5 2-16,1 4 2 0,-1 7-1 0,1-2-127 15,-3-2-146-15,-1-4-265 16</inkml:trace>
  <inkml:trace contextRef="#ctx0" brushRef="#br0" timeOffset="6167.112">11604 6645 1087 0,'0'0'78'0,"0"0"-60"0,0 0-12 0,0 0 44 16,-3-31-30-16,6 13-8 15,0-6-7-15,3-4-4 16,-2-6-18-16,3-7-113 16,0-5-134-16,0-10-107 15,3-8 109-15</inkml:trace>
  <inkml:trace contextRef="#ctx0" brushRef="#br0" timeOffset="6299.954">11676 6021 381 0,'4'-66'198'0,"-2"3"-80"0,-2 3-24 16,-4 3-24-16,-5 1-31 16,-2 2 12-16,-2-1 17 15,-2 0-4-15,-1-2-28 16,1-1-24-16,0 2-10 16,-1-4 1-1,0-4-91-15,-4-2-245 0</inkml:trace>
  <inkml:trace contextRef="#ctx0" brushRef="#br0" timeOffset="6455.417">11368 4232 1091 0,'-19'-67'100'16,"3"-3"-31"-16,3 4-53 0,6 2-13 15,2-2-2-15,3-2-31 16,-1 3-95-16,0 3-88 0,-1-1-111 15</inkml:trace>
  <inkml:trace contextRef="#ctx0" brushRef="#br0" timeOffset="6562.802">11256 3329 443 0,'-10'-68'282'15,"0"1"-83"-15,1 4-62 16,3 3 9-16,1 3-41 16,3 7-42-16,2 7-35 0,3 2-21 15,4 4-9-15,0-2-131 16,-4-2-258-16</inkml:trace>
  <inkml:trace contextRef="#ctx0" brushRef="#br0" timeOffset="8127.82">11328 2219 903 0,'27'-28'0'0,"1"-5"-3"0,7 5 4 16,9 2-3-16,3 2 0 16,8 3 0-16,5 3 1 15,4 3-2-15,5 5 0 16,5 8-1-1,1 3 0-15,-1 12 2 0,1 7-1 16,-1 9 0-16,0 9 1 0,-2 10-2 16,-5 10 1-1,1 8 2-15,-2 12-1 0,-4 11 3 16,-3 11 0 0,-7 10-1-16,-2 9 0 0,-4 12 2 0,-1 10 0 31,-4 7 5-31,1 8-4 15,2 7-1-15,-2 6 0 16,1 4-1-16,-1 4 0 0,-3 6 2 16,-1 9-2-16,-7 3 0 15,-6 8 1-15,-6 3-3 16,-5 6 15-16,-4 1 52 16,-4 0-31-16,-2 0-2 0,-2 0 12 15,1-2-3-15,-1-2-4 16,1-4-2-16,2-2-13 15,4-7-6-15,1-6-7 16,3-7-6-16,6-8 4 0,1-6-7 16,4-12 9-16,4-8 13 15,2-13-15-15,2-11-2 16,0-12-5-16,0-14 0 16,1-13 2-16,0-15 0 15,1-11 2-15,-1-12 6 16,0-11 1-16,3-12 2 0,2-7 3 15,2-11 9-15,3-7 5 16,2-7-11-16,3-9-4 16,0-4-4-16,1-4-7 0,-4-3-2 15,-5 2 1-15,-5-1 5 16,-5 2 11-16,-7 0 4 16,-3 1-3-16,-4 5 7 15,-6 0-9-15,-5 2-3 16,-3 3 2-16,-2 4 2 15,-4 1-4-15,-2 4-12 16,-1 1-4-16,-2 3-3 0,1 0-6 16,-2-2-162-16,-3-6-233 15</inkml:trace>
  <inkml:trace contextRef="#ctx0" brushRef="#br0" timeOffset="8824.159">14461 8786 495 0,'-3'-12'283'0,"1"1"-130"0,2 1 8 16,8 2-52-16,6 0-47 15,6-2-8-15,9 1-25 0,2 0-24 16,6 0 0-16,-4 2-5 16,-1 4 1-16,-8 3 1 15,-5 0-71-15,-10 11-38 16,-9 3-57-16,-5 6-29 15,-9 0-176-15</inkml:trace>
  <inkml:trace contextRef="#ctx0" brushRef="#br0" timeOffset="9025.159">14603 8790 94 0,'0'0'469'0,"-15"-33"-357"16,7 18 45-16,3 2-56 16,0 4 8-16,3 5 7 15,-1 4-21-15,1 12-56 16,1 8-43-16,1 7 64 15,0 5 11-15,3 5-36 16,2 1-18-16,6 0-13 0,1 0 0 16,2-3 1-16,-2-2 0 15,-1-1-51-15,-4-7-113 16,-7-3-95-16,-3-6-188 16</inkml:trace>
  <inkml:trace contextRef="#ctx0" brushRef="#br0" timeOffset="9256.883">14488 9196 1034 0,'0'0'97'0,"0"0"-10"15,57-17 10-15,-22 6-39 16,8-4-23-16,4 0-19 16,-3 0-10-16,-2-1-1 15,-7 3-1-15,-9 2-2 16,-6 2 2-16,-9 2-1 0,-4 5 0 15,-7-1 14 1,-8 3-6-16,-5 1-12 0,-5 3-6 16,-3 2-116-16,-3-4-94 15,1-2-274-15</inkml:trace>
  <inkml:trace contextRef="#ctx0" brushRef="#br0" timeOffset="9718.819">14603 8528 658 0,'0'0'200'15,"0"0"57"-15,-7-39-129 0,6 6-57 16,-1-8 12-16,1-10-29 15,-2-8-12-15,-1-8-6 16,-2-6-19-16,0-4-9 0,-1 0-5 16,1 5-4-1,1 14 2-15,-2 9 0 0,4 15-2 16,-1 14 3-16,1 9 0 16,1 11-3-16,0 11-14 0,-1 8 4 15,2 5-27-15,1 2-105 16,0 1-68-16,-2-3-29 15,0-5-13-15,-5-6-85 16</inkml:trace>
  <inkml:trace contextRef="#ctx0" brushRef="#br0" timeOffset="9940.779">14400 7949 543 0,'0'0'127'15,"0"0"64"1,-5-38-73-16,13 17-40 15,6-3 4-15,5-2-28 16,3 3-19-16,4 1-8 16,1 6 7-16,1 6-6 15,1 7-12-15,-1 4-11 0,-2 12-1 16,0 4-3-16,-4 7 0 16,-2 6 3-16,-6 3 1 15,-2 2-1-15,-5-4-108 16,-4-8-154-16,-2-8-401 0</inkml:trace>
  <inkml:trace contextRef="#ctx0" brushRef="#br0" timeOffset="10524.935">14474 7209 874 0,'0'-38'32'15,"-3"0"-11"-15,-3 3 24 0,-2 8 39 16,-3 6 21-16,-3 13-26 16,-3 8-45-16,-2 10-20 15,2 10-14-15,-2 6 0 16,4 4 3-16,5-2-3 0,6-3-10 16,4-5-53-16,6-6 33 15,5-8 24 1,2-5 5-16,1-1 2 0,0 0 0 15,-4 0-1-15,0 0-2 16,-4 6 2-16,-1 4-6 0,-1 1 2 16,-1 4 2-1,1 4 0-15,-3 2 5 0,1-1-3 16,3-1-1-16,0-4 3 16,2-4-3-16,3-6 17 15,0-5 42-15,3-5 29 0,1-7-11 16,4-4-31-1,-3-2-24-15,1 0-6 0,-3 0-4 16,0 4-8-16,-1 1-2 16,-4 5 0-16,-1 3-42 15,0 5-152-15,-6 0-148 0,0 6-185 16</inkml:trace>
  <inkml:trace contextRef="#ctx0" brushRef="#br0" timeOffset="10781.898">14651 7273 671 0,'0'0'90'16,"0"0"21"-16,19-27-36 16,-12 21-22-16,-1 5-20 0,0 1-28 15,-3 4-9-15,-2 7 3 16,-1 3 2 0,-3 3 0-16,-4 1 1 0,0 0-2 15,0-2 1-15,-1-4 38 16,4-3 45-16,0-3-10 15,4-3-35-15,4-3-23 0,6-4 13 16,2-3 12-16,3-1-29 16,4-3-7-16,0 2-5 15,0 2-63-15,-3 4-57 0,-1 3-66 16,-2 1-111 0,-1 8-283-16</inkml:trace>
  <inkml:trace contextRef="#ctx0" brushRef="#br0" timeOffset="11039.193">14861 7453 506 0,'0'0'211'16,"0"0"-5"-16,-34 15-1 15,21-15-61-15,3 0-23 16,1-5-21-16,5-3-35 16,4-4-25-16,5 1-30 0,6-1-10 15,5 2-1-15,1 2-3 16,-1 3 3-16,-1 5-2 15,-5 2-2-15,-5 6-3 16,-5 7 2-16,-6 3 5 16,-7 5-4-16,-5 1-38 0,0 0-27 15,-2-1-49-15,5-5-56 16,5-6-3-16,5-5 84 16,5-8-11-16,5-12-58 15,5-6-134-15</inkml:trace>
  <inkml:trace contextRef="#ctx0" brushRef="#br0" timeOffset="11215.051">14957 7016 707 0,'0'0'205'0,"0"0"35"16,0 0-96-16,0 0-141 16,0 0 13-16,2 46 18 15,-2-11-24-15,3 2-5 16,0 0 3-16,2-4-32 0,2-7-211 15,-2-9-156-15</inkml:trace>
  <inkml:trace contextRef="#ctx0" brushRef="#br0" timeOffset="11436.328">15076 7071 286 0,'11'-36'107'16,"-2"8"84"-16,-2 9-44 15,-7 12 0-15,-3 8 2 16,-10 13-113-16,-5 7-31 0,-2 6 12 15,0 2-1-15,1-2-3 16,6-6-7-16,5-2-5 16,5-8 15-16,4-5 64 15,5-4-22-15,8 0-4 0,3 0-29 16,4-1-19-16,5 1-2 16,1 2-1-16,2 0-133 15,-3 3-86-15,-2 1-152 16</inkml:trace>
  <inkml:trace contextRef="#ctx0" brushRef="#br0" timeOffset="11687.376">15217 7246 797 0,'0'0'166'15,"0"0"23"-15,0 0-45 16,-30-17-15-16,29 10-33 16,1 0-35-16,1 1-18 0,5-1-12 15,4 4-26-15,2 0-2 16,0 3-4-16,1 3-2 15,-2 5 2-15,-3 4-6 16,-5 5 2-16,-4 5 4 16,-9 5 0-16,-6 2 1 15,-7 1 1-15,-2-1-40 16,0-2-24-16,0-3-1 16,5-6 9-16,6-6-42 0,4-6-57 15,8-6-87-15,2-7-419 16</inkml:trace>
  <inkml:trace contextRef="#ctx0" brushRef="#br0" timeOffset="12261.342">15093 7402 413 0,'0'0'103'0,"0"0"16"0,0 0-16 16,0 0-16-16,0 0-16 15,0 0-16-15,0 0-2 16,0 0 14-16,0 0 14 0,0 0 21 16,0 0-27-16,37 11-30 15,-12-21-22-15,3-1-10 16,-2 2-9-16,-3-1-2 15,-5 3 1-15,-6 2-1 16,-3 2-2-16,-3 3-3 16,-6 0-68-16,0 0-35 0,-1 1-11 15,-6-1-91-15,3-1-243 16</inkml:trace>
  <inkml:trace contextRef="#ctx0" brushRef="#br0" timeOffset="12654.024">15420 7232 334 0,'0'0'6'0,"0"0"-4"16,14 28-44-16,-8-16-38 0,-2-2 77 15,0 0 107-15,-2-1 57 16,-2-1-19-16,-1-1 15 16,-4-2 37-1,-4-1-42-15,0-3-37 0,0-1-28 16,3-7-4-16,2-4-16 16,4-3-28-16,0 0-17 15,7-2-11-15,3 4-8 0,1 2-2 16,1 4-2-16,-1 5 0 15,0 4-3-15,-3 6-2 16,-3 7 0-16,-5 4 5 16,-5 7 0-16,-9 1 0 15,-6 5-44-15,-5-2-36 16,0 0-110-16,1-7-124 0,4-6-85 16</inkml:trace>
  <inkml:trace contextRef="#ctx0" brushRef="#br0" timeOffset="13098.006">15559 6954 996 0,'0'0'60'15,"0"40"-14"-15,3-8 19 0,4 4-29 16,1-3-23-16,4-3-5 0,0-7-3 15,3-7-4-15,-1-9 4 0,0-7 1 16,1-6 5 0,-1-10 24-16,-1-4-3 15,-2-8-18-15,0-5-8 0,-2-6-3 16,-3-1 0-16,-3 2-1 31,-2 2-3-31,-1 6 2 0,-1 5-1 16,-4 12-1-16,-5 10 3 15,-3 5 3-15,-2 11-14 16,1 7 6-16,0 6 1 16,4-1 3-16,8 1 2 0,3-7-1 15,14-6 12-15,4-7 36 16,4-6 18-16,3-2-17 16,1-9-24-16,-1-3-14 15,-3-2-5-15,-2 1-3 0,-7 1-3 16,-3 4 1-16,-3 3-8 15,-7 7-107-15,-1 0-115 16,0 10-199-16</inkml:trace>
  <inkml:trace contextRef="#ctx0" brushRef="#br0" timeOffset="13429.348">15872 7083 1130 0,'0'0'184'16,"0"0"-40"-16,17-28-30 15,-6 21-19-15,1 1-58 0,0 6-32 16,0 2-5-16,-2 6-3 16,-7 8-3-16,-3 4 0 15,-3 5 3-15,-9 0-18 16,-2 1-20-16,0-3 19 0,0-3 16 16,4-5 7-16,5-7-2 15,3 0 0-15,4-6 18 16,10-2 2-16,6 0 35 15,6-8-18-15,5-2-22 0,4-2-6 16,-2-2-4-16,-1-1 1 16,-7 2-1-16,-5 0-1 15,-6 2 2 1,-6 3 9-16,-6 1 8 0,-5 4-9 16,-10 3-15-16,-9 3-8 15,-13 3-127-15,-9 0-202 0</inkml:trace>
  <inkml:trace contextRef="#ctx0" brushRef="#br0" timeOffset="15746.203">14417 6824 762 0,'0'0'21'0,"-31"-30"8"0,12 22 44 0,-3 6-4 16,-3 2-35-16,-4 10 19 15,-1 8-12-15,-1 4-10 16,1 11-4-16,2 7 9 15,2 9-6-15,4 9-12 16,1 8-6-16,4 11-7 16,4 4 0-16,6-1-2 15,7-2-1-15,6-6 1 0,11-10 2 16,10-11 11-16,11-11-2 16,7-11-4-16,6-13-4 15,6-12 2-15,1-9-4 16,3-15 5-16,-1-8-4 15,-3-12 0-15,-5-4 3 0,-6-8-3 16,-6-4 0-16,-6-4 1 16,-10-2-2-16,-8-4 13 15,-10-4 34-15,-6-4-11 16,-16 1 9-16,-10-4 0 0,-12 4 0 16,-11 5-3-16,-7 12-14 15,-10 14-13-15,-6 15-2 16,-5 23-11-16,-1 16-6 0,2 20-3 15,3 12-1 1,9 9-23-16,11 5-93 16,12 0-94-16,8-4-189 0</inkml:trace>
  <inkml:trace contextRef="#ctx0" brushRef="#br0" timeOffset="18435.258">14506 6862 483 0,'0'0'36'0,"0"0"-33"0,0 0 7 0,0 0 9 16,0 0-14-16,-30-28-5 0,29 13 2 15,0-5 19-15,1-3 43 16,-2-1-2-16,-1-3-3 16,1-1-2-16,-1-2-17 15,0-3 1-15,-1-3 17 16,2 0-11-16,1-1-1 0,1 1 10 16,0 0-4-16,2 2-18 15,6 1-2-15,0-1-13 16,3-1-4-16,1 0 1 15,6 2-4-15,-1 3 1 0,2 4 8 16,2 5 3 0,0 7-8-16,0 5-6 0,2 7-4 15,0 2 0 1,1 8 3-16,3 5-3 0,-2 7 2 16,3 7 3-16,-4 5-4 0,1 6 0 15,-3 4 1-15,-5 3-3 16,-1 3 6-16,-4-1 0 15,-1 1-4-15,-2-2 4 16,0-1-4-16,-4-2-3 0,1-2 0 16,-2-3-5-1,2-5 5-15,0-2-3 0,1-6-1 16,2-5-21 0,0-6-46-16,1-6-76 0,-4-6-69 0,-4-2-186 15</inkml:trace>
  <inkml:trace contextRef="#ctx0" brushRef="#br0" timeOffset="18751.159">14810 6792 990 0,'0'0'62'0,"0"0"-58"0,19 40 42 0,-1-25 9 0,2-2-23 16,1-2-15-16,1-2-10 0,-3-4-1 15,0-5 0 1,0-6 3-16,-4-8 27 16,2-9 21-16,-4-6-15 0,-1-8-15 15,-2-2 14-15,-2-4 31 16,-4 0-7-16,1 1-17 0,-4 7-15 31,-1 6-5-31,0 7-2 0,-1 8 3 0,-4 7-10 31,0 7-7-31,-2 1-9 0,2 9-10 0,0 2-25 16,0 3-82 0,-1 3-68-16,-3-3-150 0,-2-2-431 15</inkml:trace>
  <inkml:trace contextRef="#ctx0" brushRef="#br0" timeOffset="20037.359">14410 6536 536 0,'0'0'137'0,"0"0"-33"0,0 0-1 0,0-33 0 0,0 19-30 15,2-6-3-15,0-1-18 16,1-4-4-16,-1-3-11 15,-1-4-5-15,-1-3-25 16,0-6 5-16,-5-2 15 16,0-2-9-16,-3-1-8 15,-2 1-2-15,-6 1 5 0,-3 3 28 16,-8 3-14-16,-5 3-22 16,-6 0 10-16,-5 3 3 15,-3 0-3-15,-3 2-5 16,-3 2-7-1,-4 0 1-15,-2 2-1 0,-5 1-5 0,-4 1 6 32,-3 2-5-32,-4 5-1 0,-4 1 4 0,-4 9-5 15,-2 2 2-15,-5 5 2 0,-2 3-4 16,-2 6 5-16,1 4-3 16,0 4-2-1,3 2 5-15,2 5-2 0,3 3-3 16,1 3 4-16,4 5-2 15,3 5 0 1,0 4 0-16,4 4-1 16,3 5 2-16,0 3 0 15,4 3-2-15,4 2 4 16,4-1-3-16,3 5-3 16,7 3 7-16,3 2 3 0,7 1 5 15,5 0 1-15,6-1-3 16,9-6-7-16,5-6 7 15,8-10-10-15,4-10 5 16,1-11-4-16,5-8-1 0,0-7 3 16,0-4-2-16,-2-5-1 15,-1-3-5-15,-3-1-58 16,0-7-13-16,-4-4-93 16,-5-3-163-16,-3-7-351 15</inkml:trace>
  <inkml:trace contextRef="#ctx0" brushRef="#br0" timeOffset="20353.66">11599 6563 1057 0,'0'0'56'0,"-18"40"-57"0,11-8 12 0,2 10 40 0,4 9-15 15,1 9 5-15,6 3-17 16,4-1-12-16,7-7-9 0,3-11 1 15,7-12 6-15,3-16 31 16,2-14 6-16,5-6 13 16,1-16-11-16,0-8-10 15,0-7-14-15,-4-7-6 0,-1-3 6 16,-2-2-7-16,-4 2 5 16,-5 4-2-16,-5 6-8 15,-7 9-4-15,-5 9-4 16,-5 7-3-16,-3 10 7 15,-12 15-47-15,-6 11-138 0,-11 11-160 16,-11 11-497-16</inkml:trace>
  <inkml:trace contextRef="#ctx0" brushRef="#br0" timeOffset="24678.074">10143 9926 900 0,'0'0'6'0,"0"0"10"0,-30-5 27 0,30 5 0 15,3 0 4 1,10 0-32-16,4 3 18 16,8 2 23-16,8 3-19 15,8 2-14-15,7 2-4 0,11-1-6 0,13 0 13 32,18 0 43-32,20-3-43 15,18-1-10-15,25-2-11 0,22-2 3 16,22-1-8-16,20-2 8 15,17 0-6-15,16 0-2 16,17 0 8-16,13-2-10 16,12 0 9-16,12-3-10 0,15 0 7 15,7-2-3-15,11-1 1 16,8-3-4-16,3 3 3 16,6 1 9-16,-6 1 34 15,-5 2 0-15,-7 4-19 0,-14 0 0 16,-5 0 8-16,-16 2-23 15,-15 0 4-15,-17 1-10 16,-21 0-2-16,-21 1-1 16,-31 0 1-16,-30 1-6 15,-34 2 9-15,-37 1-7 0,-33-1 2 16,-38 2-5-16,-33 5-121 16,-39-1-8-16,-35 4-88 15,-36 1-278-15</inkml:trace>
  <inkml:trace contextRef="#ctx0" brushRef="#br0" timeOffset="25698.026">10066 2746 749 0,'-4'-33'-3'0,"2"8"6"0,2 9 0 0,2 9 3 16,3 11 8-1,-1 15-36-15,1 16 18 16,1 16 15-16,1 14 12 15,0 18 10-15,0 17-9 16,-1 17-2-16,-2 16-3 0,-3 17 18 16,-1 18 4-16,-3 15-5 15,-2 15 7-15,-1 12-10 16,3 15 13-16,2 11 31 16,1 10-25-16,8 9 0 0,1 6-27 15,2 8-15-15,1 5-7 16,-5 0 2-16,-2 1-1 15,-5-2 0-15,-6-2 1 16,-5-8-5-16,1-10 32 0,5-12 56 16,2-12-36-16,4-14-19 15,9-21-20-15,7-16-11 16,3-18 2-16,0-18-1 16,2-18 0-16,-1-15-2 15,0-16-63-15,0-19-79 0,-7-20-164 16,-2-16-634-16</inkml:trace>
  <inkml:trace contextRef="#ctx0" brushRef="#br0" timeOffset="26516.702">11837 11103 974 0,'-25'-34'5'0,"-5"6"-3"0,0 11 92 15,2 12 10-15,1 12-55 16,-1 14-35-16,5 11-14 15,5 7 2-15,6-1-3 0,7-2 0 16,7-7 3-16,11-10-6 16,7-12 2-16,7-12 6 15,5-15 2-15,3-9 1 16,-3-11 3-16,-2-8 7 0,-6-7 1 16,-5-7 2-16,-9-6 17 15,-3-3-5-15,-4 5-16 16,-2 8-9-16,-1 15 8 15,0 13 81-15,0 22-29 0,-4 18-40 16,-2 25-38-16,-1 16 8 16,2 17 6-16,2 7-2 15,3 0-2-15,8-5-53 16,8-11 31-16,5-11 21 16,6-17 0-16,1-12 0 0,4-9 3 15,-1-10 0-15,2-6-1 16,-4-12 5-16,-3-8-4 15,-2-8 2-15,-5-8 2 16,-5-5-6-16,-4 2 4 0,-6 4-1 16,-4 7-3-1,0 12 16-15,-11 16 24 0,-5 12-16 16,-6 14-21 0,-2 13-5-16,1 5 0 0,4 2 6 15,6 0-3 1,9-6 2-16,10-7 0 0,9-7-4 0,9-8 4 15,4-6 0 1,3-6-1-16,3-2-13 16,-2-8-36-16,-2-2-33 15,-4-2-75-15,-4 0-106 16,-4-2-86-16</inkml:trace>
  <inkml:trace contextRef="#ctx0" brushRef="#br0" timeOffset="26943.458">12371 10854 502 0,'0'0'227'0,"0"0"-127"0,0 0-66 0,-9 36 39 15,4-9-1-15,-1 1-22 16,3 4-29-16,3-5-10 16,4-4-6-16,8-8-2 0,4-7 2 31,3-8-1-31,1-3-1 15,-1-9 2-15,-4-2-1 16,-2-1-3-16,-3 3 7 16,-1 2 37-16,-3 4 3 0,-2 3-16 15,1 3-16-15,0 3-10 16,3 2 3-16,3 0-2 16,2-2-1-16,5-3-1 15,0-1 0-15,1-8 2 0,-1-4-1 16,-3-5 0-16,-3-2 7 15,-5-3 35-15,-7 1 16 16,0 0-6-16,-7 4-14 16,-5 4-13-16,-5 7-7 15,-3 7-9-15,-1 7-13 0,1 8-6 16,4 7 0-16,5 5 5 16,7 3-15-16,8-2-114 15,11-3-126-15,12-9-136 16,3-7-306-16</inkml:trace>
  <inkml:trace contextRef="#ctx0" brushRef="#br0" timeOffset="27721.116">12807 10906 497 0,'18'-29'134'0,"-7"1"92"0,-6 2-18 15,-3 4-88-15,-2 7-10 16,-8 6-11-16,-2 9-33 16,-4 9-47-16,-1 11-17 15,-2 6-3-15,2 5 2 16,5 1-1-16,7-1 0 15,4-7-2-15,10-9-34 0,9-11-3 16,2-7 34-16,4-12 6 16,-1-10 1-16,-2-7 2 15,-4-3 0-15,-5-3 30 16,-5-5 46-16,-5-5-6 0,-4 0-27 16,0 2-24-16,-5 6-19 15,2 8-2-15,0 12 4 16,-3 16 47-16,3 12-50 15,-3 20-16-15,0 12 11 16,-1 10 5-16,4 3-97 0,3 1-67 16,9-6-2-16,4-10 49 15,7-12 70-15,2-11 43 16,2-11 1-16,-1-5 11 16,-1-10 79-16,-4-7-7 0,0-4-21 15,-2-4-12-15,-5-5-10 16,-2 2-12-16,-6 3-15 15,-2 4-5-15,-2 7-2 16,-9 12 35-16,-5 6-20 16,0 14-27-16,-3 5 7 0,4 5 21 15,2 0 5-15,7 0-14 16,5-5-5-16,9-5-4 16,8-5 1-16,3-6 3 15,4-6-4-15,0-5-29 0,0-7-46 16,-4-5-39-16,-5-4 12 15,-3-4 60-15,-2-1 34 16,-4-1 9-16,-2 2 27 16,-1 5 54-16,-1 4 5 15,-1 7 22-15,2 7-35 16,3 2-43-16,1 7-45 0,5 5 8 16,1 3 4-16,1 1-2 15,-1 1-1-15,-4 1 3 0,-3 0-2 16,-6 2-6-16,-2-2-31 15,-5-5-19-15,-2-4 10 16,0-5 34-16,4-4 22 16,2-10 54-16,3-6 2 15,3-5-21-15,3-2-19 16,4-3-9-16,2-1-10 16,2 0-3-16,-3 6-4 0,-1 2-5 15,-3 6 10-15,-4 3-6 16,-3 8 2-1,-11 2-44-15,-13 6-114 16,-13 2-170-16,-13 2-569 16</inkml:trace>
  <inkml:trace contextRef="#ctx0" brushRef="#br0" timeOffset="47116.659">14585 7356 611 0,'0'0'3'0,"0"0"-1"0,0 0 2 0,0 0-5 0,0 0-129 0,0 0-201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04:09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7461 2924 1128 0,'0'0'13'0,"55"-39"-11"0,-15 14 30 0,11-6 15 16,8-1-24 0,6-2-16-1,3 0-6-15,-1 2 1 0,-1 3 0 16,-4 3-7-16,-8 6-46 0,-9 7-19 16,-13 6-49-16,-16 7-92 15,-11 5-200 1</inkml:trace>
  <inkml:trace contextRef="#ctx0" brushRef="#br0" timeOffset="188.815">7942 2701 844 0,'0'0'19'0,"0"0"41"16,0 0-59-16,0 0-12 0,7 43 119 15,3-14-36-15,3 7-34 16,-2 7-17-16,0 2-10 15,-1 3-7-15,-2 1 8 16,-2-3-8-16,0 0 2 16,-3-1-37-16,-2-5-131 0,-1-6-172 15</inkml:trace>
  <inkml:trace contextRef="#ctx0" brushRef="#br0" timeOffset="402.477">7891 3352 1300 0,'0'0'107'0,"34"-22"-115"0,0 4 61 15,9-5-10-15,4-5-19 16,2 0-18-16,-2-1-3 16,-4 2 2-16,-10 5-5 15,-7 5 0-15,-9 6-96 16,-8 5-94-16,-9 1-147 0</inkml:trace>
  <inkml:trace contextRef="#ctx0" brushRef="#br0" timeOffset="1556.369">9131 2671 1003 0,'0'0'132'0,"-3"26"-148"0,0 3 7 16,3 6 11-16,0 1-4 16,5-3 6-1,2-8 0-15,5-10-4 16,0-9-7-16,4-9 8 0,-1-12 3 16,-2-5 1-16,1-3 3 15,-2-1 24-15,-1 1 23 16,-1 4-20-16,1 4-18 0,-1 6-6 15,1 5-5 1,2 4 3-16,3 2-8 0,1 5-2 16,2 0 2-16,1-3 1 0,-1-4-1 15,0-1 3-15,-2-9 14 16,-1-5 57 0,-5-5-6-16,-2-3 3 0,-2-3-23 15,-4 0-6-15,-2 0-23 16,-1 3-12-16,0 3-3 0,0 7-6 15,2 6 2 1,2 7-4-16,2 4-20 0,5 7-55 16,4 4-4-16,0 2-44 15,3-1-1-15,1-1-25 0,-2-7 49 16,-1-5 69-16,0-3 34 16,-3-9 21-16,-1-5 48 15,-2-4-7-15,-3-1-8 16,-4-1 8-16,-3-1 17 0,0 2 5 15,-6 4-21-15,-1 2-27 16,-5 11-3-16,-3 4-7 16,1 14-30-16,3 6 0 15,1 8 1-15,5 4 2 16,6 1 0-16,13-5-1 0,6-5 3 16,5-7-55-16,5-10 12 15,2-8 10-15,-4-5-29 16,1-10 23-16,-7-6 15 15,-4-3 12-15,-5 0 11 0,-4-1 4 16,-6 4 34-16,-3 4 48 16,0 7-15-1,0 5-18-15,-1 7-4 0,-1 6-47 32,2 7-14-32,0 3 13 0,2 0-1 0,1-1 0 0,4-5 3 31,-2-5-3-31,1-7 0 0,1-4 6 0,0-10 9 31,1-5-8-31,2-4-3 16,-1-2-3-16,1-1 0 0,-2 4 4 15,1 2-6-15,0 7 4 16,2 3-5-16,2 8-4 16,0 2-2-16,1 8-2 15,1 2 6-15,-2 2 3 16,-1 1-63-16,-1-3-12 0,-2-5-28 15,-2-4 78-15,-2-3 27 16,1-9 18-16,-1-5 16 16,-1-4-4-16,-2-6 20 0,-2-4 3 15,-2-5-6-15,-1 3-18 16,1 3-25-16,-2 5 9 16,1 5 53-16,3 11-25 15,0 8-21-15,2 8-40 16,1 9-2-16,1 6 23 0,2 5-3 15,-2 6-65-15,1-3-86 16,-2-3-154-16,4-6-491 16</inkml:trace>
  <inkml:trace contextRef="#ctx0" brushRef="#br0" timeOffset="1708.33">10087 2444 935 0,'0'0'239'0,"0"0"-16"0,-3-37-45 16,10 25-52-16,4-2-71 0,3 1-34 15,1 1-11-15,2 1-10 16,-3 1 2-16,-2 4-2 16,-2 4-16-16,-4 0-144 15,-5 2-142-15,-1-4-259 16</inkml:trace>
  <inkml:trace contextRef="#ctx0" brushRef="#br0" timeOffset="2051.853">11148 1987 1078 0,'-4'-29'66'16,"2"16"35"-16,2 13 29 0,0 15-71 0,5 13-90 15,0 13 27 1,3 11 10-16,1 9-6 15,-2 0-160-15,-1-5-145 16,-2-8-400-16</inkml:trace>
  <inkml:trace contextRef="#ctx0" brushRef="#br0" timeOffset="2416.297">11032 2260 1394 0,'0'0'62'0,"-1"-42"-17"16,18 22-13-16,10 0-34 16,6 2-2-16,7 3 5 0,1 4-5 15,1 7 4-15,-4 4 0 16,0 3-20-16,-5 7-46 16,-3 2 13-16,-2 4 12 15,-6-2 2-15,-2-1-15 0,-8-5 45 16,-2-3 10-16,-3-5 0 0,-3-2 6 15,0-7 138 1,-1-5-43 0,0-4-50-16,-3-5 10 15,0-3-11-15,-4 1-15 16,-3 2-25-16,-3 3-9 0,0 7 2 16,-2 9 2-16,-4 7-18 15,0 14-2-15,-2 8 6 16,-2 8-72-16,-2 3-69 15,0 2-161-15,6-5-791 16</inkml:trace>
  <inkml:trace contextRef="#ctx0" brushRef="#br0" timeOffset="2770.473">12359 1837 1128 0,'-4'-56'88'0,"1"0"-32"0,1 3 48 16,0 9-71-16,2 9 77 16,0 14-7-16,0 16-37 0,-1 13-38 15,-1 22-71 1,-1 14 42-16,2 12 2 0,1 12-1 16,0 5-6-16,6 0-135 15,4-6-30-15,2-14-67 16,0-10-71-16,-2-12-109 0</inkml:trace>
  <inkml:trace contextRef="#ctx0" brushRef="#br0" timeOffset="3151.232">12307 1934 919 0,'0'0'387'0,"-10"-42"-313"15,13 18 11-15,14-3-66 16,7-4-15-16,6-2 0 15,3 1-6-15,2 1 1 16,-3 8 2-16,-3 10-7 0,-8 12 1 16,-4 8-9-16,-2 16 1 15,-5 9 9-15,-3 7 5 0,-2 6 2 16,-3-2 1 0,0-5-4-16,-2-7 2 15,1-9 0-15,1-9-5 16,-1-5 5-16,1-8 3 0,0-7 110 15,3-7 71-15,0-8-120 16,5-4-57-16,0-4 5 0,3 2-11 16,1 0-2-16,1 6 0 15,2 7-6-15,-3 7-5 16,3 8 4-16,0 2-8 16,2 11-68-1,0 6-44-15,0 5-83 0,0 1 27 0,-5-2-179 16,0-5-339-1</inkml:trace>
  <inkml:trace contextRef="#ctx0" brushRef="#br0" timeOffset="3403.33">12855 1920 468 0,'0'0'353'0,"18"-31"-90"16,-11 8-108-16,1-7-49 15,0-8-38-15,-1-2-14 16,2 0-30-16,-4 3-14 16,-2 9-7-16,1 6 20 15,-4 14 31-15,-3 9-9 0,-6 15-56 16,-1 8-5-16,1 11 15 15,1 2-3 1,5 1 3-16,3-4-1 0,11-6-1 16,10-10 0-16,4-9 3 15,5-8 5-15,1-1 1 0,0-10 3 16,-3-3-6-16,-6-1 6 16,-8 0-6-16,-6-1-28 0,-8 5-32 15,-5 3-42-15,-14 3-107 16,-4 0-259-16</inkml:trace>
  <inkml:trace contextRef="#ctx0" brushRef="#br0" timeOffset="3815.578">13815 1530 1306 0,'-29'-13'51'0,"0"5"-6"0,3 8 84 0,5 4-80 15,6 9-27-15,8 4-22 16,7 5-3-16,6 1 2 16,13 2-1-16,8 3-2 15,2-2 5-15,-1-1 0 0,-1 0-2 16,-6 0 4-16,-8-3-5 16,-9 0 4-16,-5-1 0 15,-11-2 0-15,-6-1-1 16,-7-3 5-16,1-3-6 0,0-2 1 15,6-7-30-15,8-5-64 16,10-13-45-16,8-13-85 16,11-13-102-16,6-11-204 15</inkml:trace>
  <inkml:trace contextRef="#ctx0" brushRef="#br0" timeOffset="3958.975">14010 1336 987 0,'0'0'129'16,"0"0"-7"-16,0 0-133 0,8 54 57 15,-12-12 28-15,0 10-54 16,1 6-13-16,-1 3-3 16,4-3 2-16,0-5-112 15,0-12-174-15,4-10-100 16</inkml:trace>
  <inkml:trace contextRef="#ctx0" brushRef="#br0" timeOffset="4259.299">13965 1590 1278 0,'0'0'132'0,"0"0"34"16,0 0-69-16,0 0-75 15,0 0-31-15,45-29-4 16,-9 23 14-16,8 0-1 16,0-4 1-16,1-2-22 15,-3-3-5-15,-7-1 6 16,-8-1 14-16,-9-1 7 0,-8 0 8 15,-7-2-3-15,-4 4 8 16,-9 2-1-16,-5 4-5 16,-5 5-7-16,-7 6-1 0,2 11-6 15,-3 9 1-15,4 8 2 16,4 6-2-16,7 5 0 16,6-2-171-16,7-7-192 15,10-9-228-15</inkml:trace>
  <inkml:trace contextRef="#ctx0" brushRef="#br0" timeOffset="4562.021">14328 1425 802 0,'0'0'316'15,"10"-45"-112"-15,-4 29-38 16,2 6-50-16,2 3-28 16,2 4-67-16,4 3-22 15,3 0-8-15,1 8 3 0,2 4 6 31,-5 4-1-31,-4 2-2 0,-6 1-72 0,-4-3-9 16,-3-1 54 0,-5-5 33-16,-2-6 1 15,0-4 17-15,1-1 75 0,2-10-26 16,4-6-27-16,0-4-20 16,9-4-19-1,4 0-4-15,4 0-5 0,2 4-8 16,4 6-34-16,-1 5-25 0,-1 9-16 15,0 2-52-15,-6 9-101 16,1 5-73-16,-4 3-267 0</inkml:trace>
  <inkml:trace contextRef="#ctx0" brushRef="#br0" timeOffset="4833.61">14702 1402 791 0,'0'0'444'0,"0"0"-387"15,21-32 75-15,-11 14-37 16,0-5-28-16,-1 2-40 15,-2-1-15-15,0 2-1 16,-2 6-6-16,-5 5-1 0,-5 7 2 16,-6 4 5-16,-5 11-29 15,-3 9 9-15,-1 1 3 16,2 4 6-16,8-3-2 0,9-4-5 16,6-5 2-16,13-9 0 15,11-6 13-15,5-6 56 16,4-7-21-16,1-4-21 15,-4-1-9-15,-7 0-3 16,-8 3-3-16,-9 3-2 16,-11 6 0-16,-16 6-27 0,-20 3-198 15,-22 7-356-15</inkml:trace>
  <inkml:trace contextRef="#ctx0" brushRef="#br0" timeOffset="7854.149">7911 10677 226 0,'0'0'127'0,"0"0"4"0,0 0 4 0,0 0-102 15,0 0-7-15,2 35 64 16,13-20-7-16,7 2-17 15,8 0-23-15,8 0 15 16,15-1-18-16,12-1-12 16,17 0-7-16,21-3-6 0,17 4 21 15,21-4 8-15,19 0-32 16,17-3-3-16,19-2-9 16,15-4 4-16,11-3-1 0,16-1-5 15,14-6 17-15,15-5 27 16,14-1-8-16,13-2-9 15,19-1 6-15,13-1-8 16,13-1 16-16,11 2-16 16,7-1-5-16,5 2-2 15,-1 0-13-15,-4 1 1 0,-6 2 3 16,-9 0-7 0,-6 4 8-16,-15 1-7 0,-15 2-7 15,-14 2 16-15,-20 0-13 16,-22 3 6-16,-30 0-5 0,-24 0 6 15,-29 2 2-15,-29 2-10 16,-32-1 3-16,-26 1 3 16,-24 0-5-16,-20 0-104 0,-14-2-54 15,-8-2-52 1,-3 0-8-16,3-7-190 16</inkml:trace>
  <inkml:trace contextRef="#ctx0" brushRef="#br0" timeOffset="8569.634">17034 5465 763 0,'0'0'16'0,"0"0"-23"0,0 0-17 16,-4 48 16-16,1-2 13 16,0 12 21-16,1 16 12 0,0 15 16 15,2 14 18-15,0 15-3 16,3 13 16-16,1 16-2 15,2 16-21-15,-2 12-14 16,0 14-23-16,-4 12 0 0,-4 9-11 16,-6 10-9-16,-4 6 0 15,-6 2 3-15,-3 1 32 16,0-2 4-16,3-6 8 16,1-5-30-16,7-10-6 0,6-9-5 15,4-12-3-15,2-13-3 16,0-15-3-16,0-18-1 15,0-18 1-15,0-20-2 16,0-20 1-16,2-22-83 16,2-20-67-16,2-24-87 15,0-23-167-15</inkml:trace>
  <inkml:trace contextRef="#ctx0" brushRef="#br0" timeOffset="9586.305">16712 5494 955 0,'0'0'-3'0,"-16"-46"20"0,-2 31-11 16,-14 9-5-16,-16 5-3 15,-23 3 0-15,-21 10 3 0,-25 4-1 16,-27 4-1-16,-22 5 3 16,-22 2-2-16,-19 4 0 15,-17 5 1-15,-17 2-4 16,-11 0 7-16,-9 2-1 15,-4-1-4-15,-3 0 7 0,-5-1-6 16,2-1 2-16,0 1 0 16,0-3-3-16,0 1 1 15,5-3 2-15,4-3-4 16,6 0 4-16,5-3-3 16,8-3 3-16,7 1-5 15,11-3 5-15,7-1 0 0,12-1-3 16,8-2 1-16,12-3-3 15,10-2 6-15,9-3-3 16,14-2-1-16,10-3 4 0,11-2-4 16,9-3 2-16,8 2 0 15,6-2-2-15,5 3 5 16,8 0-2-16,6-1 0 16,7 0 6-16,11-2 8 0,10 0 26 15,7-3 7-15,9-1-12 16,7-1 3-16,3-1 2 15,6 2-9-15,4 1-3 16,3 0 7-16,6 2-5 16,3-1 0-16,6 1-12 0,2 1-8 15,3 0-7-15,2 0-6 16,-1 5-7-16,2 2 1 16,0 3 0-16,0 2 6 15,0 4 1-15,2 2-1 0,-1 5 1 16,1 4 1-16,-1 8-2 15,0 8 3 1,-1 8-1-16,0 10-1 0,0 13 5 16,0 12 1-16,-2 16 2 15,-1 14 1-15,-3 17-3 0,2 16 0 16,0 13 2-16,2 13 1 16,2 7 41-16,0 12-21 15,0 8-21-15,0 6 18 16,0 11 34-16,-9 11-55 0,-5 10 7 15,-6 15-12-15,0 6 1 16,1 9 11 0,6 5 50-16,8-1-59 15,4-12-64-15,-1-24-433 0</inkml:trace>
  <inkml:trace contextRef="#ctx0" brushRef="#br0" timeOffset="11023.384">8844 11231 1091 0,'0'0'-3'0,"-20"48"-10"0,9-17 13 16,0 2 8-16,-1 0 2 0,-2 1 3 0,-2 2-10 16,-2-1 1-1,-3-1 1-15,-2-6-3 0,1-7-4 16,-2-9 3-16,4-7 1 15,2-5 6-15,5-9 62 16,2-2-16-16,8-1-19 16,5 0-28-16,13 4 2 0,6 5-8 15,10 3-1 1,6 8-1-16,5 7 3 0,-2 6-2 16,2 4 2-16,-6 2 0 15,-2 1-39-15,-5-2-181 16,-3-6-227-16</inkml:trace>
  <inkml:trace contextRef="#ctx0" brushRef="#br0" timeOffset="11312.505">9127 11369 393 0,'0'0'570'15,"0"0"-504"-15,-39-10 86 0,21 25-80 16,1 6-31-16,2 4 11 15,9 0-22-15,6-2-18 16,7-4-8-16,15-3-1 16,7-6 2-16,3 0 0 0,0 0-4 15,-4-2 2-15,-7 4-3 0,-8 1-2 16,-10 2 3 0,-4 0 4-16,-11 2 0 15,-5 0 3-15,-6 1-5 0,-2-3-1 16,2-3 1-16,3-4-16 15,3-5-121-15,8-5-13 16,6-10-152-16,3-10-429 0</inkml:trace>
  <inkml:trace contextRef="#ctx0" brushRef="#br0" timeOffset="11612.058">9283 11414 653 0,'0'0'423'0,"0"0"-395"0,0 0 43 16,42-25-2-16,-21 15-36 16,6 0-17-16,4-1-15 15,-1 2 2-15,-4 1-2 16,-3 2-2-16,-4 2 4 16,-9 3-4-16,-4 1 0 0,-6 3 1 15,-2 8 9-15,-8 4 50 16,0 7-11-16,-5 6-8 15,1 7 0-15,-1 6-8 16,3 0-12-16,1-1-3 0,3-4-11 16,2-4-5-16,2-8 2 15,3-4-2-15,1-7 3 16,0-3 0-16,0-6-129 16,-2-4-267-16</inkml:trace>
  <inkml:trace contextRef="#ctx0" brushRef="#br0" timeOffset="12359.921">8954 10577 288 0,'0'0'167'0,"0"0"-38"0,-12-30-29 16,9 22-52-16,-1 3-33 16,1 0-13-16,0-2-47 0,0 2-304 15</inkml:trace>
  <inkml:trace contextRef="#ctx0" brushRef="#br0" timeOffset="13015.772">8852 10160 233 0,'0'0'82'0,"0"0"60"0,1-33-34 16,-1 18-12-16,-1 0-19 16,-2-2-18-16,-1-2-26 15,1-2-15-15,-1-2 0 0,1 3-5 16,0 2-9 0,1 4-3-16,-1 3-1 15,-2 2-93-15,1 3-175 16</inkml:trace>
  <inkml:trace contextRef="#ctx0" brushRef="#br0" timeOffset="13155.684">8790 9594 811 0,'0'0'18'0,"-20"-47"-7"0,13 23-8 16,-1-2-75-16,1-1-232 15</inkml:trace>
  <inkml:trace contextRef="#ctx0" brushRef="#br0" timeOffset="13377.29">8749 8887 726 0,'-6'-38'32'0,"-1"0"-14"16,3-2-10-16,0 1-5 16,2-3-1-16,1 1-22 0,-1-2-87 15,2-1 1-15,0-4 27 16,3-1 12-16,0-2 41 16,3-6 11-16,-3-3-99 15,2-2-129-15</inkml:trace>
  <inkml:trace contextRef="#ctx0" brushRef="#br0" timeOffset="13463.3">8746 7971 165 0,'0'-64'143'0,"-3"0"-12"16,1 0 8-16,-1-3-18 16,3 0-39-16,0-1-52 15,0-5-24-15,2-4-7 0,-1-1-145 16</inkml:trace>
  <inkml:trace contextRef="#ctx0" brushRef="#br0" timeOffset="14564.186">8674 5762 513 0,'0'0'51'0,"0"0"10"0,0 0 10 0,0 0 23 0,0 0-97 15,0 0 5-15,-18 38 6 0,10-17 3 31,-5 6-3-31,0-1 2 16,-5 4-4-16,-3 3-1 16,-2-3-1-16,0-4-1 15,-2-4-1-15,3-6 56 0,4-8 42 16,5-7 6-16,5-2 18 16,6-7-31-16,4-3-64 15,10 0-21-15,6 3-12 0,6 2 3 16,6 6-3-16,7 3 1 15,3 8 3-15,4 5 0 16,-3 3-116-16,0 1-81 16,-9 0-166-16</inkml:trace>
  <inkml:trace contextRef="#ctx0" brushRef="#br0" timeOffset="15388.451">9291 5737 444 0,'0'0'101'0,"0"0"-99"0,0 0-1 0,0 0 4 0,0 0-9 15,0 0 4-15,0 0-1 16,0 0 3-16,0 0 3 16,0 0 10-16,0 0 22 15,0 0 25-15,0 0 15 16,20-23-57-16,-20 23-22 0,0 0-1 16,0 0-72-16,5 0-33 15,-1-1-29-15,1-1-113 16</inkml:trace>
  <inkml:trace contextRef="#ctx0" brushRef="#br0" timeOffset="15926.523">8527 5860 569 0,'0'0'120'0,"10"-47"-8"15,-7 28-10-15,-1 4 30 0,0 6-15 16,-2 9 2-16,0 7-28 16,-2 14-83-16,-3 15-11 15,0 11 30-15,-5 8 3 0,5 4-12 16,-2-1-8-16,4-4-6 16,3-7-2-16,0-11 0 15,3-7-2-15,1-7 2 16,2-9 0-16,-3-3-1 15,1-10-79-15,-3-2-49 16,-1-9 13-16,0-9-177 0,-3-2-392 16</inkml:trace>
  <inkml:trace contextRef="#ctx0" brushRef="#br0" timeOffset="16259.492">8497 6129 695 0,'0'0'145'0,"0"0"-75"0,0 0 36 16,7 30-16-16,14-24-7 16,14-3 6-16,12-3-17 15,12 0-16-15,11-5-19 16,9-3-14-16,8 0-5 16,4-3-3-16,-3 2-10 0,1-2-1 15,-5 2 2-15,-10 1-3 16,-7 1-1-16,-12 1-1 15,-9 2 1-15,-13 1 1 16,-8 2-5-16,-6 1 1 16,-9 0 1-16,-8 0-9 0,-2 0 0 15,-1 0 13-15,-5 0 0 16,1 0-10-16,-2-1-29 16,3-2-26-16,1-3-62 15,3-3-67-15,0-5-89 0,0-5-121 16</inkml:trace>
  <inkml:trace contextRef="#ctx0" brushRef="#br0" timeOffset="16450.221">9535 5815 574 0,'-10'-42'108'0,"1"1"49"0,0 8 0 15,5 5 4 1,1 8-17-16,3 10-27 0,0 10-17 16,0 5-45-16,2 15-74 15,3 6 14-15,4 9 9 16,-2 8-2-1,2 5 0-15,0-2 2 0,-2 0-2 0,-2-4 3 16,-2-4-87 0,-1-8-59-16,-5-7-68 0,-7-8-133 0</inkml:trace>
  <inkml:trace contextRef="#ctx0" brushRef="#br0" timeOffset="16785.756">8652 5802 1165 0,'0'0'18'16,"0"0"-14"-16,0 0 7 15,0 0-4-15,49-25 72 16,2 13-1-16,17-1-41 16,16-4-19-16,10-2-4 0,6-1-4 15,4-1-3-15,-5-2-2 16,-10 3-2-16,-10 1-1 16,-19 4 4-16,-15 2-6 0,-16 5-10 15,-17 6-32-15,-12 2-5 16,-18 7-39-16,-11 1-88 15,-14 2-329-15</inkml:trace>
  <inkml:trace contextRef="#ctx0" brushRef="#br0" timeOffset="18006.937">8414 5735 734 0,'-17'-36'164'0,"-4"-10"-74"0,-4-7 29 0,-4-13 0 16,1-6-43-16,-4-5-58 15,-3-7-1-15,-1 3-4 16,0 4-6-16,2 9-5 0,3 10 9 16,4 11 52-16,5 12-27 15,2 11-27-15,5 8-5 16,6 9-3-16,8 7-3 16,4 8-49-16,12 11-150 15,8 5 52-15,7 3-110 0,6-1-426 16</inkml:trace>
  <inkml:trace contextRef="#ctx0" brushRef="#br0" timeOffset="18438.945">9552 5491 1006 0,'0'0'14'0,"-3"-33"-7"16,6 0 32-1,10-11 35-15,6-11-25 0,3-11 10 16,5-10-21-16,-1-8-26 16,3-9-9-1,0-3 2-15,-1 1-5 0,-2 4-1 0,-1 11 3 16,-3 10-1-16,-5 17-1 16,-4 11 5-16,-5 14 11 15,-3 12-4-15,-4 11-5 16,-2 8-8-1,-8 15-51-15,-2 9-42 0,-7 6-56 16,-2 2-99-16,-2 1-250 16</inkml:trace>
  <inkml:trace contextRef="#ctx0" brushRef="#br0" timeOffset="18800.346">7914 4928 428 0,'0'0'699'0,"0"0"-677"16,41-36-40-16,9 21 14 15,15-2 1-15,14 2-1 16,19-3 20-16,16-1 11 16,12-3-3-16,12-3-7 0,8 0-2 15,7-3 9-15,-4 0-9 16,-3 0-7-16,-6 2-2 16,-9 4-6-16,-11 1 2 15,-16 4-1-15,-14 2 1 0,-14 4 2 16,-21 4-1-16,-15 6-78 15,-22 1-43-15,-16 6-47 16,-14 5-178-16</inkml:trace>
  <inkml:trace contextRef="#ctx0" brushRef="#br0" timeOffset="19055.697">9697 3977 663 0,'0'0'3'0,"3"-30"98"0,-1 28-33 16,0 10-33-16,-2 12-33 16,1 8 71-16,1 11-14 15,-2 8-24-15,1 7-8 16,3 3-12-16,-1-2-6 15,3-6 2-15,-2-3-11 16,-1-11-186-16,0-12-131 0</inkml:trace>
  <inkml:trace contextRef="#ctx0" brushRef="#br0" timeOffset="19470.215">9618 3935 947 0,'-44'7'-5'0,"-9"6"4"0,-12 5 2 16,-15 7-2-16,-9 2 3 15,-11 1-29-15,-5 0 6 0,-1-2 20 16,2-6 1-16,3-2 21 15,8-5 15-15,7-3 6 0,5-3 1 32,6-1-15-32,10-1-21 0,6 0-2 15,10 0-5-15,10 0 1 0,10 0 4 16,9-2-2-16,5 1-3 16,7-1 2-16,5 2-2 15,3 0-6-15,3 5-1 0,3 5 17 16,2 4 33-1,2 5-4-15,1 7-3 16,0 10-9-16,1 9 10 0,-2 11-20 0,2 8-6 16,3 9 2-16,1 4 0 31,1-9-174-31,2-13-286 16</inkml:trace>
  <inkml:trace contextRef="#ctx0" brushRef="#br0" timeOffset="24755.639">7862 2283 847 0,'-21'-42'11'0,"-4"2"12"0,-2 6 4 15,-5 10 13-15,-7 11-9 16,-6 13-23-16,-5 15-3 16,-3 18 1-16,-5 15-3 0,0 13-6 15,1 13 1-15,5 16 13 16,5 15-10-16,8 14-2 16,12 18 1-16,11 9 7 15,15 5 2-15,8-5-5 16,19-12-4-16,9-14 6 0,10-22-1 15,7-19 4-15,8-19-4 16,8-16-5-16,2-16 0 16,9-15 3-1,6-13 0-15,5-20 0 0,3-16 3 16,1-14 35-16,0-12 3 0,-7-13 9 16,-8-6-12-16,-13-6-10 15,-15-4-5-15,-18-3 1 16,-16-3 9-16,-17-4-4 15,-21-2 6-15,-20-1 2 0,-18 4-29 16,-23 9-6-16,-22 13 3 16,-20 20-10-16,-26 25-2 15,-23 30 1-15,-22 34 0 16,-21 42-6-16,-18 39-45 16,-16 35-87-16,-17 33-150 0,-13 25-575 15</inkml:trace>
  <inkml:trace contextRef="#ctx0" brushRef="#br0" timeOffset="26426.868">8899 4192 631 0,'0'-27'25'0,"-2"2"-10"0,1 4 79 16,-1 4 37-16,1 6-4 15,0 9 1-15,-1 10-18 16,2 15-71-16,0 12-30 16,0 15 32-16,3 9-8 0,3 6-22 15,1 2-5-15,1-1-1 16,3-7-10-16,2-7-103 15,0-9-31 1,0-9-106-16,-1-10-153 0</inkml:trace>
  <inkml:trace contextRef="#ctx0" brushRef="#br0" timeOffset="26601.852">9075 4196 902 0,'0'0'320'0,"0"0"-271"15,0 0-38-15,0 0 24 16,15 38 36-16,-10 5-28 16,-1 8-29-16,-3 4-6 0,3 2-3 15,-4-3-107-15,0-8-139 16,0-8-171-16</inkml:trace>
  <inkml:trace contextRef="#ctx0" brushRef="#br0" timeOffset="27554.407">8847 3868 938 0,'0'0'53'0,"5"-27"-23"0,10 7-1 0,3-1 5 0,4-1-23 15,3 1-8-15,-2 4-3 16,-2 4 1-16,-1 7-7 15,-7 5-96-15,-5 3-52 0,-7 10-124 16,-2 2-240-16</inkml:trace>
  <inkml:trace contextRef="#ctx0" brushRef="#br0" timeOffset="27723.269">8911 3820 638 0,'0'0'100'0,"0"0"48"0,0 0 4 16,0 0-47-16,0 0-33 15,0 0-58-15,0 0-30 16,-5 18 13-16,13-2 6 16,3 3-1-16,0 4 0 0,0 2-53 15,-3-1-133-15,0 2-127 16</inkml:trace>
  <inkml:trace contextRef="#ctx0" brushRef="#br0" timeOffset="27878.85">8942 4069 927 0,'0'0'117'0,"0"0"-64"16,17-30-6-16,0 10 12 0,4-3-22 15,3-1-25-15,0-3-9 16,0 4-2 0,-4 3-3-16,-4 5-79 15,-6 6-83-15,-7 4-156 0</inkml:trace>
  <inkml:trace contextRef="#ctx0" brushRef="#br0" timeOffset="28953.348">17130 3902 1004 0,'0'0'135'0,"0"0"-6"0,0 0 29 0,7-33-83 0,24 10-44 0,11-5 5 0,6-3-7 31,4-1-23-31,-1-1-2 15,-4 5-2-15,-7 4-1 16,-6 4 1-16,-10 7-42 16,-7 6-72-16,-6 4-59 0,-8 3-105 15,-3 4-126-15</inkml:trace>
  <inkml:trace contextRef="#ctx0" brushRef="#br0" timeOffset="29818.795">17665 3843 1269 0,'0'-33'21'0,"0"-8"61"16,0-7-14-16,1-8-38 15,4-7-14-15,-4-7-10 16,2-1-2-16,0 5-4 0,0 7 0 15,-3 11 1-15,0 13-2 16,0 15 1 0,0 17 7-16,-7 12-1 0,-2 19-25 15,-3 16 14-15,2 9 5 16,3 5-13-16,7-2-85 0,3-4 43 16,10-12 41-16,6-11 14 15,1-10-6-15,0-7 3 16,-1-9-7-16,-1-3 3 15,-1-7 8-15,-3-6-1 16,-1 0 1-16,0 2 1 0,-3 2-3 16,-2 4 1-16,1 5-1 15,0 0 1-15,0 7 5 16,2 3 1-16,1-2-3 16,4-1 1-16,-1-4-4 0,4-3 3 15,1-7 3-15,0-9-1 16,0-6 0-16,0-6 0 15,-3-5-1-15,-3-5 7 16,-5-3 32-16,-5-2-4 0,-4 3-19 16,-3 7-5-16,-8 7 0 15,-5 13 31-15,-8 13-9 16,-4 13-27-16,-4 15-10 16,0 12-3-16,2 6 3 0,8 0 3 15,12-3-4 1,10-8 2-16,15-11-9 0,13-12-10 15,7-11 4-15,2-8-4 16,1-10 6-16,-4-9-13 16,-6-6 2-16,-7-6 19 0,-8-3 6 15,-5 1 0 1,-5 4 1-16,-3 7 3 16,-3 10 11-16,-4 13 37 0,0 12-13 15,0 17-42-15,2 15-4 16,4 13 5-16,2 9 1 15,9 6 2-15,5-2 0 0,-1-1-2 16,0-10 1-16,-2-5-2 16,-8-11-1-16,-4-7 3 0,-9-8-3 15,-11-6 4 1,-5-5 8-16,-7-4-5 0,-4-3 1 16,0-2 16-16,4-2 31 15,4 0-18-15,8-6-15 0,9-3-11 16,10-6-3-1,7-5-11-15,12-5-47 0,8-3-77 16,4-5-114 0,4-5-258-16</inkml:trace>
  <inkml:trace contextRef="#ctx0" brushRef="#br0" timeOffset="30398.632">18337 3222 905 0,'0'0'69'0,"0"0"-6"0,-1-33 14 0,0 29-6 0,-1-1 4 16,0-1-15-16,-2 2-1 15,0-2 0-15,2 1 5 16,0 1 1-16,0 1-18 16,2 3-30-16,0 7-17 15,2 11-9-15,2 7-2 0,3 8 11 16,1 10 4-16,3 7-1 15,3 4 0-15,-2 0 2 16,1-1-3-16,-2-6-77 16,-3-7-55-16,-2-9-34 0,-2-7 29 15,-2-12 40-15,-2-8 29 16,0-8 29-16,-1-11 37 16,-4-10 1-16,-3-13 2 0,-2-13 10 15,0-10 39-15,0-8 14 16,0-2-5-16,5 3 31 15,3 6 25-15,2 13 9 16,5 13-50-16,5 11-36 16,4 14-25-16,5 9-12 0,4 7-13 15,1 13 2 1,-5 13 7-16,-4 7 1 0,-12 7-7 16,-5 4-89-16,-14 0-76 15,-5-3-64-15,-3-8-4 16,2-10-18-16,6-10-94 0</inkml:trace>
  <inkml:trace contextRef="#ctx0" brushRef="#br0" timeOffset="30604.475">18749 2726 1032 0,'0'0'183'0,"0"0"-59"0,-39 37-81 0,13 8 5 15,-1 12 3-15,3 11-30 0,11 3-15 16,8-3 0 0,12-7-1-16,15-13-15 0,8-9-73 15,4-12-62-15,-1-13-72 0,-5-11-90 16,-5-9-328-16</inkml:trace>
  <inkml:trace contextRef="#ctx0" brushRef="#br0" timeOffset="30758.408">18849 2910 1121 0,'2'-32'122'16,"3"4"-4"-16,7 5-58 15,3 2-43-15,6 6-11 16,2 3-5-16,1 4-5 0,0 3-14 0,-5 5-119 16,-7 5-95-1,-9 6-130 1</inkml:trace>
  <inkml:trace contextRef="#ctx0" brushRef="#br0" timeOffset="30906.912">18921 2832 793 0,'0'0'94'0,"0"0"77"16,-31-27-44-16,27 19-12 15,3 3 9-15,1 5-56 16,0 7-52 0,5 8-32-16,3 7 9 15,-3 7 8-15,2 8 2 16,-4 5-8-16,-1 1-109 15,-2 0-152-15,-4-6-337 16</inkml:trace>
  <inkml:trace contextRef="#ctx0" brushRef="#br0" timeOffset="31047.698">18876 3204 996 0,'0'0'168'0,"0"0"32"0,0 0-102 15,19-31-73-15,1 10-28 16,6-3 5-16,6-6-9 15,2-3-125-15,-2-2-151 16,-3-8-246-16</inkml:trace>
  <inkml:trace contextRef="#ctx0" brushRef="#br0" timeOffset="31205.903">19140 2581 1238 0,'0'0'234'15,"0"0"-53"-15,0 0-84 16,0 0-101-16,4 39-18 0,8 3 25 15,0 13 9-15,0 12-4 16,-3 4-3-16,-7 8 4 16,-9 4-30-16,-19 0-190 15,-16-4-233-15</inkml:trace>
  <inkml:trace contextRef="#ctx0" brushRef="#br0" timeOffset="35284.549">8207 2731 864 0,'14'-18'0'0,"8"-6"-11"0,8-3 7 15,8-4-11-15,7 1-87 16,-1 0-42-16,2 5-53 0,-2 7-69 15</inkml:trace>
  <inkml:trace contextRef="#ctx0" brushRef="#br0" timeOffset="35436.282">8934 2730 326 0,'30'24'38'16,"-1"0"11"-16,-4 2-9 0,3 0-7 0,1 2-16 0,1 1-11 15,0-1 1 1,2-2-40-16,1-1-344 16</inkml:trace>
  <inkml:trace contextRef="#ctx0" brushRef="#br0" timeOffset="35579.879">9712 3628 940 0,'37'43'-3'0,"0"-2"3"0,8 2 4 16,4 0 0-16,4 3-93 15,1-1-204-15,-2 3-270 16</inkml:trace>
  <inkml:trace contextRef="#ctx0" brushRef="#br0" timeOffset="35723.147">10478 5101 791 0,'19'114'2'0,"4"-1"-1"0,7 3-35 15,5 2-50-15,4 4-66 16,1 2-43-16</inkml:trace>
  <inkml:trace contextRef="#ctx0" brushRef="#br0" timeOffset="35888.61">10925 7618 678 0,'13'164'8'0,"4"-4"-2"0,5 0-7 15,4-6 6-15,4-1-5 16,3 0-1-16,2-3 3 16,1 0-3-16,2-3-88 15,1-1-82-15,1-4-64 16</inkml:trace>
  <inkml:trace contextRef="#ctx0" brushRef="#br0" timeOffset="36027.289">11686 10568 229 0,'48'98'211'16,"2"-10"-184"-16,3-9-2 0,6-8-9 16,4-12-9-16,1-10-3 15,2-9-3 1,-3-11 0-16,-2-7-58 0,-7-7-170 15</inkml:trace>
  <inkml:trace contextRef="#ctx0" brushRef="#br0" timeOffset="36702.08">11490 11186 1314 0,'0'0'11'0,"32"-27"-26"0,-2 12 24 15,9-3 1-15,6-1-8 16,7 2-2-16,1 2 1 15,-1 5 1-15,-6 6-34 0,-8 4-64 16,-12 11-46-16,-16 6-26 16,-10 6-99-16,-18 3-126 15</inkml:trace>
  <inkml:trace contextRef="#ctx0" brushRef="#br0" timeOffset="36910.225">11725 11183 699 0,'0'0'21'0,"-21"-47"98"15,14 27-45-15,0 7 52 16,3 4 15-16,1 8-47 16,2 7-47-16,1 14-51 0,1 12 1 15,5 10 21-15,3 10-2 16,1 6-4-16,3 3-2 16,3 0-5-16,-2-4-1 15,0-3 4-15,0-9-2 16,-4-4-53-16,-2-6-97 0,-3-9-88 15,-5-8-165-15</inkml:trace>
  <inkml:trace contextRef="#ctx0" brushRef="#br0" timeOffset="37164.256">11658 11731 1184 0,'0'0'84'0,"0"0"-42"0,39-27 36 15,-1 9-53-15,6-5-10 16,6-3-3-16,4 1-8 16,-4 2-4-1,-7 4 3-15,-10 2-3 0,-7 5-1 16,-10 5 4-16,-7 4-2 0,-8 3-1 16,-2 0 5-1,-9 6 0-15,-3 4-6 0,-6 4-4 16,-2 1-69-16,-4 3-63 15,-1-2-82-15,1-1-194 0</inkml:trace>
  <inkml:trace contextRef="#ctx0" brushRef="#br0" timeOffset="38483.916">11764 10679 982 0,'-7'-12'69'0,"-3"-4"-66"0,0-7 6 0,3-5 18 0,1-9-24 16,2-12-18-1,1-10-34-15,0-13 22 16,3-15 16-16,0-15-27 0,1-14-33 0,2-13 14 16,0-14 24-16,-2-13 6 15,2-5-49 1,0-10-14-16,0-6-33 16,-1-4-147-16</inkml:trace>
  <inkml:trace contextRef="#ctx0" brushRef="#br0" timeOffset="38745.564">11686 6991 668 0,'-7'-172'42'15,"1"0"-29"-15,2 4 4 16,3 3-6-16,-1 5-9 0,1 7-2 16,-1 8 1-16,-2 7 2 15,1 5-6-15,0 11 2 16,-2 6-4-16,0 7-13 15,0 7 1-15,0 7 15 16,0 7 3-16,-2 5 33 0,2 10 34 16,-3 6-8-16,3 4-23 15,-2 7-18-15,-1 6-15 16,1 4-3-16,2 3-18 16,-5 7-121-16,2 1-204 0</inkml:trace>
  <inkml:trace contextRef="#ctx0" brushRef="#br0" timeOffset="39336.951">11051 4328 580 0,'0'0'36'0,"-44"13"-17"0,28-11-12 15,5 0 74-15,5-2 28 16,6 0-11-16,6-3-22 15,10-2-31-15,8-2 42 16,11-1 3-16,10-3-36 16,9-1-31-16,13-3-5 0,9 1 1 15,5-2-8-15,4 2-5 16,0 0-3-16,-5 4-1 16,-3 0 1-16,-10 2-4 0,-8-1 3 15,-7 2 0 1,-9 0-3-16,-8 0 4 0,-6 2-2 15,-4 0 1-15,-9 0 0 16,-5 2-31-16,-6 1-24 16,-5 1 10-16,-10 1-29 15,-6 0-147-15,-3 0-94 0,0 0-118 16</inkml:trace>
  <inkml:trace contextRef="#ctx0" brushRef="#br0" timeOffset="39780.738">11817 3686 886 0,'0'0'81'0,"0"0"-28"0,0 0-72 16,15 30 85-16,-5-4 29 31,2 7-20-31,0 10-32 0,1 5-19 16,1 8-13-16,-6 0-1 16,1-1 1-16,-3-1 1 15,-3-9-6-15,1-6-110 16,-4-10-48-16,0-12-130 15,-3-10-423-15</inkml:trace>
  <inkml:trace contextRef="#ctx0" brushRef="#br0" timeOffset="40098.57">10911 3845 670 0,'0'0'118'15,"0"0"12"-15,0 0-74 0,58-42-24 16,3 17 58-16,17-5-33 15,14-4-33-15,9 1-15 16,3 2-5-16,-3 4 1 16,-6 4-4-16,-11 7 1 0,-15 5 1 15,-16 7-23 1,-16 4-119-16,-25 6-37 0,-17 8-182 16</inkml:trace>
  <inkml:trace contextRef="#ctx0" brushRef="#br0" timeOffset="40336.314">10944 3810 758 0,'0'0'103'0,"0"0"5"15,0 0-26-15,0 0-36 16,-25 39-57-16,21 6 74 15,-4 16-9-15,1 13-34 16,2 7-5-16,3 0-3 16,2-7-52-16,0-9-152 15,1-14-10-15,0-16-115 0</inkml:trace>
  <inkml:trace contextRef="#ctx0" brushRef="#br0" timeOffset="40576.134">11324 3844 1097 0,'0'0'58'15,"0"0"-1"-15,0 0-59 16,-3 33-9-16,3-1 42 15,0 12 0-15,-1 6-18 16,1 3-2 0,0-2-1-16,4-3-107 0,0-11-160 15,1-9-182-15</inkml:trace>
  <inkml:trace contextRef="#ctx0" brushRef="#br0" timeOffset="40749.712">11477 3798 711 0,'0'0'352'0,"0"0"-279"0,-7 33-55 15,-1 15 37-15,3 13 9 0,0 17-44 16,3 11-6-16,-1 0 0 31,-2-3-185-31,-6-10-443 16</inkml:trace>
  <inkml:trace contextRef="#ctx0" brushRef="#br0" timeOffset="41956.368">17575 5195 1096 0,'0'0'74'0,"0"0"-18"0,27-46 12 0,-3 20-15 0,6-2-23 15,5-2 3-15,0-1-21 16,2 3-12-16,-1 3 2 16,-5 4-69-16,-7 4-134 15,-9 4-134-15</inkml:trace>
  <inkml:trace contextRef="#ctx0" brushRef="#br0" timeOffset="42114.496">17668 4905 964 0,'0'0'251'0,"-27"-15"-100"16,20 15-29-16,9 8-72 16,8 12-60-16,5 11 10 15,1 7 2-15,3 9 1 16,-2 3-3-16,-2 2-108 0,0-4-97 16,-8-7-190-16</inkml:trace>
  <inkml:trace contextRef="#ctx0" brushRef="#br0" timeOffset="43257.9">17627 5204 531 0,'0'0'87'0,"-6"39"14"0,6-30-21 16,8-8-14-16,2-6 11 0,5-13 47 15,2-10-42-15,0-7-51 16,-2-7-21-16,-4-2 0 15,-8 0 20-15,-3 6-8 16,-11 3-10-16,-7 12-7 16,-5 8-5-16,-5 13 5 15,-3 9-7-15,2 20-2 0,-1 12 3 16,3 9-1-16,6 8 2 16,7-3 1-16,7-3-1 15,7-12 1-15,8-12-2 16,9-18-5-16,7-11 4 0,0-18 4 15,5-11 0-15,-3-7 3 16,-2-6-4-16,-5 1-1 16,-9 4 3-16,-6 9 6 15,-4 11-4-15,-9 13 3 0,-3 13-3 16,-5 18-11-16,2 14 3 16,1 9-59-16,2 7-92 15,3 3-98-15,6-1-524 16</inkml:trace>
  <inkml:trace contextRef="#ctx0" brushRef="#br0" timeOffset="43432.989">17737 5681 1318 0,'0'0'138'0,"31"-61"-100"15,-4 18 56-15,7-6-61 16,5-1-30-16,3 2-3 0,3 7-3 15,-1 6-98-15,0 5-67 16,-2 10-109-16,-8 9-195 16</inkml:trace>
  <inkml:trace contextRef="#ctx0" brushRef="#br0" timeOffset="44206.083">18320 5243 800 0,'-3'-52'617'0,"-4"-9"-540"16,-4-4-28-16,-3-3-16 16,1 4-27-16,-4 11-4 15,1 12 3-15,0 15-5 16,4 21 15-16,5 19-9 16,3 19-26-16,4 13 13 0,4 11 8 15,9 2-97-15,4-4-82 16,4-11-25-16,5-12 22 15,-1-14 53-15,2-13 27 16,-6-7 93-16,-3-13 11 31,-4-3 77-31,-4-2 47 0,-5 0-4 16,-1 3-16-16,-4 5-9 16,0 4-14-16,0 7-14 15,1 1-18-15,3 10-59 16,3 0 1-16,3 3 6 0,4-1 1 15,3-5-3-15,0-4 6 16,1-3-3-16,0-12 0 16,-2-6 3-16,-3-6-2 15,-3-5 0-15,-4-6 2 0,-4-4-4 16,-2 0 2-16,-4 3 3 16,-3 6-1-16,-3 9 2 15,-4 16 51-15,0 12-22 16,-3 18-37-16,4 10-4 0,1 7 5 15,6 2 2-15,6-5-1 16,11-8-31-16,8-10-83 16,7-12 27-16,4-12 40 15,4-15 19-15,-3-12 13 16,0-6 5-16,-7-9 10 0,-6-3 1 16,-7 1 44-16,-5 5 18 15,-6 7-22-15,-9 9 10 16,-1 14 43-16,0 12-32 15,1 15-42-15,2 13-27 0,6 9 7 16,3 5 7 0,8 3-6-16,7-5 1 0,5-1 1 15,-2-7-4 1,-3-6 3-16,-6-3-1 0,-9-1 0 16,-5 1 4-16,-12 0-2 0,-5 2 2 15,-2 0 0-15,1-2-3 16,4-5-1-16,7-5 1 15,8-10-3-15,8-4-65 16,9-17-56-16,7-10-19 0,5-12-45 16,1-8-53-16,-1-7-201 15</inkml:trace>
  <inkml:trace contextRef="#ctx0" brushRef="#br0" timeOffset="44334.435">18834 4817 215 0,'5'-42'778'0,"-3"11"-499"15,-1 10-59-15,0 11-56 0,0 10-64 16,1 7-65-16,1 14-40 15,1 12 3-15,2 10 3 16,0 7-2-16,1 7 1 16,3-2-81-16,0-2-98 15,1-10-108-15,1-7-116 16,0-11-423-16</inkml:trace>
  <inkml:trace contextRef="#ctx0" brushRef="#br0" timeOffset="44577.221">18882 4921 966 0,'-36'-67'204'0,"1"-1"-14"16,6 2-56-16,7 4-41 16,10 11 33-16,12 10-41 15,9 12-49-15,11 13-31 0,5 16-6 16,4 14-8-16,-1 21 6 16,-5 17 0-1,-6 16 4-15,-9 11 4 0,-8-1-31 16,-4-4-143-16,-7-9-134 15,1-18 0-15,3-19 283 16,5-21 24-16,3-15-8 16,7-20-113-1,3-20-312-15</inkml:trace>
  <inkml:trace contextRef="#ctx0" brushRef="#br0" timeOffset="45636.27">18999 4318 748 0,'6'-41'199'16,"-4"22"47"-16,-2 23-53 15,-3 24-128-15,-1 16-70 0,0 16 34 16,4 13-10 0,0 6-9-16,6-6 0 0,6-9-105 0,6-14-34 15,0-17 22 1,2-17 6-16,1-16-36 16,-3-14 2-16,-3-14-50 15,-5-12 43-15,-4-13 121 0,-3-5 30 16,-3 2 132-1,-2 5 78-15,-2 10 23 0,1 11-12 0,0 18-74 32,2 12-35-32,1 15-92 0,2 8-40 15,4 9 11-15,3 2 2 0,3 0 0 0,2-7 2 32,1-7-53-32,0-8 5 15,0-11 29-15,-3-5 8 0,-1-11 9 16,-4-6 6-16,0-4-5 15,-1-2 10-15,0 2 31 16,-1 4-9-16,0 6 5 16,0 5-4-16,5 9-29 0,-2 1-12 15,4 7-5-15,-1 0 7 16,2 1 5-16,-1-4-14 16,1-1-22-16,-2-3 33 15,-1-8 5-15,-2-6 4 16,-1-5 9-16,0-3 19 0,-5-6 3 15,-1-2-1-15,0 1-15 16,-1 1-14-16,0 6-6 16,-1 7-3-16,0 9 2 0,-1 6-5 15,-1 13-23-15,2 7-77 16,1 5 10-16,0 4-49 16,1 1-77-16,5-5-166 15,3-7-100-15,2-7 454 16,1-7 52-16,0-4 147 0,3-10 57 15,-3-6-36-15,1-6-28 16,-2-4-36-16,-3-7-17 16,-2-1-19-16,-2 2-9 15,-4 4-49-15,-2 6-20 0,-7 12 8 16,-1 10 27 0,-1 15-46-16,-2 8-12 0,1 6 12 15,2 3 1-15,5-2-2 16,5-5 0-16,5-6-60 15,8-9 9-15,1-8-5 0,4-4 7 16,0-9-15-16,0-7 32 16,-2-4 24-16,-2-6 11 15,-3-2 10-15,0 2 58 16,-1 2-3-16,-2 6 2 16,0 8-8-16,-1 7-8 0,0 5-32 15,0 9-24-15,0 7 2 16,-1-1 0-16,2 0 4 15,-2-2 0-15,0-6-24 0,0-4 2 16,-2-6 21 0,2-7 4-16,-2-5 3 0,1-2 0 15,0-1 26-15,0 0 30 16,0 4-16-16,0 5-24 16,2 1-14-16,1 4-13 15,0 4-1-15,1 1-1 16,1 4-2-1,2 1-87-15,1-3-39 0,-1-2-73 0,1-1-91 16,-2-6-47-16,-2-7-4 16,-3-2 303-16,-4-4 236 0,-2-4 60 15,0-1-81-15,-3 2-86 16,-3 2-68-16,0 6-13 16,-2 8-14-16,-2 6-77 15,1 10-123-15,-2 6-95 0</inkml:trace>
  <inkml:trace contextRef="#ctx0" brushRef="#br0" timeOffset="45746.998">19741 4105 24 0,'3'0'872'0,"7"-8"-621"0,6-7-125 0,6-2-49 15,6-5-60-15,4-2-15 16,-1-2-10-16,-2-2-158 16,-9 0-55-16,-8-3-202 15</inkml:trace>
  <inkml:trace contextRef="#ctx0" brushRef="#br0" timeOffset="45894.806">19904 3643 1007 0,'0'0'302'16,"0"0"-87"-16,0 0-126 15,33 21-29-15,-13 12-7 16,1 12-11-16,-1 11-20 0,-9 12-14 31,-9 11-3-31,-15 9-84 16,-25 7-253-16,-20 5-626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05:43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4361 5350 888 0,'0'0'75'0,"0"0"42"0,-32-17 17 0,31 17-30 16,1 9-36-16,5 10-69 15,10 7 1-15,4 9 8 16,5 4 0-16,5 4-6 0,3 0 3 16,0-1-1-1,1-3-130-15,-4-6-98 16,-6-6-197-16</inkml:trace>
  <inkml:trace contextRef="#ctx0" brushRef="#br0" timeOffset="190.797">4217 5106 1198 0,'0'0'15'15,"-39"2"-13"-15,35 3-3 16,5 5-24-16,11 0-108 16,2 0-6-16,2 1-164 0</inkml:trace>
  <inkml:trace contextRef="#ctx0" brushRef="#br0" timeOffset="491.463">4408 5270 765 0,'15'27'88'0,"1"3"-3"0,4 2 1 16,3 0-42-1,-1-3 0-15,-2-6-23 0,-4-5-11 0,-2-6 5 16,-5-6 47 0,-5-6-1-16,-2-4 27 15,-2-9 37-15,-2-7-24 0,-6-7-63 0,-2-6-23 16,0-3 1-1,3-3-9 1,4 2-8-16,3 2 0 16,7 5 0-16,6 7-6 15,8 8 1-15,7 5-2 0,2 7-3 16,6 5 8-16,7 9-99 16,-1 4-82-16,-4 3-133 15,0-5-260-15</inkml:trace>
  <inkml:trace contextRef="#ctx0" brushRef="#br0" timeOffset="1105.339">4913 4939 831 0,'-19'-49'7'0,"2"8"109"16,3 14 64-16,2 17-23 16,5 18-52-16,2 22-84 15,3 11-26-15,2 9 4 16,9 1 0-16,4-3 4 15,4-13-3-15,3-9-66 16,2-16 20-16,-2-10 33 0,-5-13 8 16,-3-12 10-16,-6-8 2 15,-6-9-1-15,-4-11 12 16,-15-8 26-16,-8-8 3 16,-8-6-14-16,-4-2-27 0,1 7-2 15,4 13-6-15,5 16 30 16,12 18 79-16,10 23-41 15,7 24-74-15,11 16-5 16,12 11 11-16,8 8 2 16,7 0-3-16,6-9-69 0,2-12 47 15,-1-14 9-15,-5-12 5 16,-5-12 5-16,-10-10 7 16,-6-10 0-16,-9-5 7 0,-8-8 2 15,-4-3-4-15,-8 1 0 16,0 4-2-16,0 6-2 15,1 7 1 1,6 11-3-16,3 7 11 0,9 12-31 16,8 3 9-16,2 6 11 0,4 1 2 15,-2-3-4-15,-3-5-73 16,-3-6 45-16,-5-8 27 16,-5-7 11-16,-5-10 42 15,0-5 28-15,-5-8-17 16,-5-5-9-16,-2-1 8 15,1 5-19-15,-1 4-26 0,2 6 6 16,4 8-2-16,5 11-11 0,1 2-11 16,5 11-16-16,5 4 2 15,5 2-104 1,2-2-96-16,0-5-141 16,3-7-433-16</inkml:trace>
  <inkml:trace contextRef="#ctx0" brushRef="#br0" timeOffset="1318.687">5297 4261 795 0,'0'0'212'0,"0"0"-11"15,0 0-18-15,0 0-131 0,-12 31-40 16,12 2 23-16,6 0-4 0,6-5-24 16,5-8-4-16,5-9 0 31,3-11 3-31,2-5 2 0,-3-11 1 0,-1-5-6 0,-3-4 5 15,-7 0-2 1,-4 2-2-16,-5 2-50 0,-4 4-89 31,-8 6-97-31,-5 2-329 16</inkml:trace>
  <inkml:trace contextRef="#ctx0" brushRef="#br0" timeOffset="1794.439">5637 4120 868 0,'-35'-39'481'0,"-7"-9"-446"15,-5-7 63-15,1-4-35 16,7 1-50-16,6 9-12 16,8 11 1-16,10 18 61 0,12 20-19 15,5 25-56-15,13 19-4 16,7 14 13-1,8 6-51-15,5-1-90 0,2-10-39 16,-1-15 62-16,-4-17 97 16,-5-17 19-16,-7-9 7 15,-6-14 14-15,-9-7 104 0,-5-7-6 16,-4-4-35-16,-4 0-3 16,0 3-10-16,-1 7 0 0,2 7-28 15,3 7-19 1,2 9-11-16,2 4-6 0,2 10-25 15,3 0-116-15,1 0-115 16,-1 1-204-16</inkml:trace>
  <inkml:trace contextRef="#ctx0" brushRef="#br0" timeOffset="1937.238">5496 3607 1092 0,'0'0'36'0,"0"0"11"16,0 0-20-16,0 0-39 16,0 0-142-16,-5 41-33 15,22-18-250-15</inkml:trace>
  <inkml:trace contextRef="#ctx0" brushRef="#br0" timeOffset="2158.482">5702 3830 462 0,'0'0'99'16,"27"24"91"-16,-17-19-57 15,0-5-12-15,-3-5 18 0,1-11-4 16,-2-7-34 0,-2-7-56-16,-4-5-17 15,0-1-1-15,-8-1-7 0,-5 7-8 16,-3 6-6-16,0 11-1 16,0 11-4-16,2 10-9 0,3 12-6 15,5 7 2-15,6 4-70 16,8-1-67-1,8-8-118-15,2-11-351 0</inkml:trace>
  <inkml:trace contextRef="#ctx0" brushRef="#br0" timeOffset="2438.048">5825 3500 965 0,'0'0'218'0,"0"0"-28"15,0 0-69-15,0 0-93 0,0 0-48 16,0 0 14-1,0 0 5-15,40 36 6 16,-27-25-5-16,-3-6-6 16,-3-5 0-16,-4-3 7 0,-3-7 11 15,0-8 2-15,-1-5 8 16,-2-5 15-16,0-3-2 0,2 1-8 16,1 3-12-1,0 4-1-15,5 8-11 0,2 5-4 16,2 10-7-16,2 5-5 0,-3 10 5 31,1 8-55-31,-8 7-57 16,-4 6-121-16,-12 2-221 15</inkml:trace>
  <inkml:trace contextRef="#ctx0" brushRef="#br0" timeOffset="2603.709">5281 4089 1289 0,'0'0'18'0,"24"-58"-21"15,8 15 11-15,8-10 1 16,9-10-3-16,8-6-47 16,0-4-174-16,1-3-152 15</inkml:trace>
  <inkml:trace contextRef="#ctx0" brushRef="#br0" timeOffset="2777.698">6046 3134 1437 0,'0'0'103'16,"18"-56"-23"-16,-1 21-55 0,6-5-15 16,2-1-10-1,2 1-2-15,-3 6-108 0,-3 8-45 16,-8 9-9-16,-10 10-30 15,-9 7-162-15</inkml:trace>
  <inkml:trace contextRef="#ctx0" brushRef="#br0" timeOffset="3269.435">6273 2427 1109 0,'-6'-48'-3'16,"1"12"3"-16,5 15 21 15,7 17 12-15,7 18-32 16,5 23 22-16,7 17 51 16,4 13-47-16,5 9-20 0,2-4-2 15,-2-8-2-15,-5-13-5 0,-7-17 3 16,-7-12 1-16,-8-14 7 15,-4-8 51-15,-4-11 29 16,-9-10 117 0,-3-10-164-16,-2-8-33 0,0-6-5 15,1-1-1-15,4 3-3 0,6 5 0 16,3 10-1-16,10 11-8 16,6 8 0-16,6 8-3 15,5 6-5-15,3 11-55 16,5 8-75-16,-2 3-106 0,-3 1-143 15</inkml:trace>
  <inkml:trace contextRef="#ctx0" brushRef="#br0" timeOffset="3839.665">6784 2559 649 0,'1'-37'94'0,"-1"-8"100"0,-5-8-22 0,0-8-44 16,-2 1-31-16,-1 2-34 15,0 6-13-15,1 12 2 31,2 14 21-31,1 9-13 16,0 17-11-16,0 7-42 0,2 16-38 16,-1 10 21-16,3 7 8 15,0 6 2-15,3-1-1 16,7-6 2-16,7-9-4 16,3-10-16-16,5-11-6 0,4-9 14 15,1-12 4-15,0-9 8 16,-1-8-1-16,-3-6-1 15,-4-4 1-15,-6-1-20 16,-9 0-44-16,-6 5-34 0,-1 4 10 16,-5 9-32-16,-3 4 87 15,1 5 28-15,2 5 4 16,-2-2 1-16,0 0-1 16,3 0 2-16,0-2-3 15,-1 2 9-15,1 1 32 0,0 4 30 16,-2 5 15-16,0 2-29 15,-1 12-46-15,-1 8-10 16,1 4-5-16,3 6 2 16,3-1 4-16,2-3-2 0,10-5 1 15,1-9-3-15,6-8-3 16,-1-6 1-16,0-10 7 16,-2-5 3-16,-5-6 2 15,-6-3 2-15,-4 0 4 16,-1-1 82-16,-7 2-15 0,1 5-36 15,-1 3-20-15,1 7-8 16,5 7-8-16,2 5-9 16,5 9-49-16,9 4 1 15,4 1-34-15,7 2-81 0,1-7-117 16,2-8-196-16</inkml:trace>
  <inkml:trace contextRef="#ctx0" brushRef="#br0" timeOffset="4172.698">7208 1913 813 0,'-9'-42'180'0,"-4"-3"13"0,-3 5-115 0,0 6-38 16,1 9 29-16,1 13 33 15,6 15-31-15,0 18-71 16,7 10-18-16,1 6 10 0,4 3 8 16,8-4-54-16,3-9-80 15,5-9 41-15,-2-11 50 16,1-7 20-16,-4-11 23 15,-7-8 7-15,-6-4 6 16,-4-7 33-16,-13-6 58 0,-6-10 12 16,-10-5-10-16,-7-9-34 15,-3 1-29-15,4 6-19 16,4 9 8-16,8 12 41 16,8 14 4-16,12 18-37 0,5 11-33 15,12 16-37-15,5 11 28 16,9 13 2-16,6 15 0 15,5 8-2-15,-2 2-108 16,-4 2-206-16,-10-2-282 0</inkml:trace>
  <inkml:trace contextRef="#ctx0" brushRef="#br0" timeOffset="4633.241">6586 3731 1313 0,'0'0'128'16,"0"0"-43"-16,0 0-56 0,0 0-55 0,25 29 22 0,5 1 4 16,0 1 4-16,2-1-2 15,-7-4 2 1,-3-6-2-16,-9-7-2 15,-4-4 2-15,-6-8-2 16,-5-4 12-16,-5-8 118 0,-3-8-70 16,-1-6-53-16,1-8-7 15,2-3 1-15,7-2-3 16,5 5-2-16,9 4-1 16,7 10-1-16,5 9-43 0,4 10-43 15,1 12-37-15,-1 11-42 16,-4 5-96-16,-5 0-234 15</inkml:trace>
  <inkml:trace contextRef="#ctx0" brushRef="#br0" timeOffset="5404.866">6921 3636 880 0,'-15'-29'112'0,"5"4"122"16,4 10-107-16,6 8-60 0,7 7-46 15,7 5-31-15,6 2 8 16,5-3 4-16,3-3-1 15,-1-3-34-15,-2-9 8 16,-6-8 19-16,-8-6 8 16,-10-4 2-16,-3-3 2 0,-13-2 3 15,-2 1 34-15,-3 4 0 16,0 5-16-16,4 8-1 16,5 9 5-16,8 14 6 15,6 17-28-15,14 14-25 0,11 14 12 16,10 15 3-16,10 11 1 15,9-1 1-15,4-2 0 16,-3-9-3-16,-10-8-55 16,-7-12 24-16,-16-13 29 0,-11-7 4 15,-14-9 4-15,-16-7 15 16,-7-9 0-16,-4-1-10 16,-5-10-4-16,2-7-3 15,-1-6 0-15,8-6-3 16,5-7-5-16,3-10 3 15,5-8 0-15,1-8-4 16,1-9-19-16,-2-4-8 0,0-1 21 16,0 6 14-16,1 9-1 0,3 12-1 15,0 16 26-15,5 12 35 16,1 16 6-16,5 10-27 16,7 15-54-16,6 8 15 15,9 13 7-15,8 7-5 16,7 5 3-16,3 0-2 15,0 0-3-15,-1-7 6 0,-6-6-91 16,-7-9-20-16,-7-7-40 16,-10-8 28-1,-5-9 20-15,-9-7 27 16,-6-6 43-16,-11-15 42 0,-10-6-8 16,-12-11 51-16,-9-9 11 15,-4-5 8-15,1-2 1 16,4 3 19-16,8 3 21 0,13 7 4 15,10 8-37 1,12 9-45-16,5 6-24 0,9 8-11 16,9 7-12-16,3 5 2 15,3 9 3 1,2 9-1-16,1 8 3 0,-3 6-50 0,-3 3-87 0,-7-2-56 16,-1-7-84-1,-7-5 101-15,-3-16 134 0,-2-13-133 16,-2-18-12-16,-3-14-295 15</inkml:trace>
  <inkml:trace contextRef="#ctx0" brushRef="#br0" timeOffset="5635.275">7323 3096 1197 0,'0'0'19'0,"12"46"39"0,-2-16 61 0,1-2-72 15,3-6-37-15,1-5-2 16,1-11-4-16,-2-8 29 15,-2-14 14-15,-4-7-7 16,-6-6-13-16,-2-4-11 0,-12-3-14 16,-9 3 9-16,-6 7-2 15,-5 9-9-15,0 10-15 16,2 8 6-16,8 14-3 16,7 9-1-16,8 4-33 15,7 0-56-15,10-4-67 0,5-8-133 16,7-13-290-16</inkml:trace>
  <inkml:trace contextRef="#ctx0" brushRef="#br0" timeOffset="5793.287">7281 2738 1009 0,'-27'-32'94'16,"7"10"185"-16,12 15-90 15,8 13-109-15,10 17-90 0,12 11 3 16,10 12 7-16,8 7-3 15,5 4 4-15,2-1-189 16,-6-6-132-16,-8-5-271 16</inkml:trace>
  <inkml:trace contextRef="#ctx0" brushRef="#br0" timeOffset="6776.81">7356 3006 747 0,'0'0'317'15,"-14"-50"-265"-15,14 15 5 16,1-7-38-16,5-8-17 16,0-2 0-16,-1 1-1 15,-2 5-4-15,-1 11 2 16,-2 10 1-16,1 12 39 0,6 13 43 16,3 14-73-16,5 10-3 15,5 9 25-15,6 7-1 16,3 3-11-16,-1-4-9 0,2-4-7 15,-7-8-1 1,-4-9 1 0,-4-10 2-16,-9-8-2 0,-3-5 6 15,-3-12 120-15,-9-6-48 0,-2-8-68 16,-3-3-4-16,3 0 5 16,1 1-10-16,4 5-2 15,6 7 8 1,7 6-9-16,11 9-7 0,5 6-7 15,6 9 0-15,1 10 10 16,2 5-46-16,-5 4-60 16,-2-1-58-16,-6-3-71 0,-6-7 92 0,-2-7 110 15,-5-9 31 1,-3-6 18-16,-3-11 155 16,-3-9-57-16,-6-8-41 0,-1-8-4 15,-3-1-37-15,1 0-18 0,2 5-2 16,0 6 42-1,5 11 16-15,2 12-29 0,1 10-11 16,2 14-29-16,0 10-13 16,5 6 13-16,0 4 1 0,5-2-31 15,2-5-20-15,2-11 36 16,4-8-3 0,0-8 5-16,1-8 6 0,1-10 0 0,-1-9 12 31,-3-6-2-31,-3-9-25 15,-4-6-6-15,-9-2 23 16,-2-1 7-16,-6 6 3 16,-6 5-2-16,0 10 49 0,1 10 55 15,3 9-7-15,2 9-34 16,6 9-23-16,2 7-53 16,5 4 5-16,7 3 4 15,4-2 1-15,5-1 1 0,3-3 1 16,-1-4 1-16,-3 0-8 15,-5-1-73-15,-6 1 8 16,-4 0 28-16,-5-1 15 16,-5-1 21-16,-4-4 10 15,3-3-1-15,-3-3 5 0,2-2 0 16,4-8 11-16,3-6-3 16,3-5-18-16,6-6-2 15,3-9-20-15,1-3-69 16,2-3-13-16,-4 0 24 15,-4 1 58-15,-3 5 17 16,-4 5 28-16,-4 6 69 0,-4 3 27 16,-1 6-20-16,0 3-15 15,4 5-10-15,-1 3-18 16,6 4-28-16,1 4-23 0,9 9-31 16,6 4 27-16,1 4 1 15,4 6 1-15,0 2-1 16,-3 3-7-16,-5-1-164 15,-6-3-144-15,-1-6-361 0</inkml:trace>
  <inkml:trace contextRef="#ctx0" brushRef="#br0" timeOffset="6935.76">7945 2009 1250 0,'0'0'36'16,"0"0"115"-16,0 0-166 0,0 29 2 0,15-6-39 0,2 2-118 16,7-2-199-16</inkml:trace>
  <inkml:trace contextRef="#ctx0" brushRef="#br0" timeOffset="7203.726">8126 2023 966 0,'0'0'201'0,"0"0"57"15,-32-22-87-15,25 25-69 16,0 8-86-16,4 5-22 16,3 4 2-16,10 1-1 0,7-1 1 15,8-2 3-15,4-5-4 16,1-2 6-16,-4-2-50 16,-3-1-26-1,-7 1 42-15,-9 2 21 0,-7 3 6 16,-7 5 9-16,-7 1 6 0,-8 8-3 15,-5 2 2 1,-5 5-1-16,-1-1-6 0,-1 1 3 16,2-3-10-16,0-5-169 15,2-6-208-15</inkml:trace>
  <inkml:trace contextRef="#ctx0" brushRef="#br0" timeOffset="9994.358">6293 7177 1210 0,'0'0'-6'0,"0"0"-7"0,0 0 15 0,19-29 0 16,-10 22-3-16,1 4 0 15,0 2-5-15,2 1 0 0,1 0 4 16,8 1 1-16,5 1 0 16,7-2 1-16,8-4-100 15,6-9-101-15,6-7-393 16</inkml:trace>
  <inkml:trace contextRef="#ctx0" brushRef="#br0" timeOffset="10134.286">7121 6999 1351 0,'0'0'14'16,"31"13"-24"-16,-9-5 15 0,8-4 31 16,9 0-13-16,11-4-15 15,4-3-58-15,7-8-272 16,7-3-710-16</inkml:trace>
  <inkml:trace contextRef="#ctx0" brushRef="#br0" timeOffset="10419.653">8505 6926 1133 0,'89'-6'25'0,"3"-1"-20"0,2 2-3 15,0 2 2-15,-2 0-3 16,-2 2 0-16,1 1-49 15,0 1-15-15,4 2-13 16,1 0 16-16,6 1 18 0,2-1 17 16,3-2 8-16,5 1 16 15,4-2-3-15,1 0 3 16,4 0 5-16,1 0 1 16,1 0 4-16,-4 0 9 0,-7 2 27 15,-10 6 7-15,-13 0 0 16,-13 5-15-16,-14 2-16 15,-17 2-20-15,-17-1-35 16,-13-4-446-16</inkml:trace>
  <inkml:trace contextRef="#ctx0" brushRef="#br0" timeOffset="11462.632">9757 6870 936 0,'0'0'131'0,"3"-33"-34"0,3 12-11 0,2-9-5 16,1-3-34-16,5-8-23 0,0-4-15 16,4-6-7-16,-2-4 1 15,2-2-2-15,2 4-2 16,-5 5 4-16,-2 8-6 15,-1 10 1-15,-5 11 4 16,-2 7 16-16,-2 5 36 0,1 7-14 16,-1 2-29-1,2 11-30-15,2 6 10 0,3 7 7 16,5 6 4-16,0 5 0 16,3 1 1-16,2 0 2 15,-1-1-2-15,1-4 0 0,-3-4 0 16,-1-4-1-16,-2-3 0 15,-4-4 1-15,-3-3-3 16,-4-4 2-16,-1-2 1 16,-2-4 0-16,0-4 13 0,-4-1 64 15,-2-7-9-15,-1-4-40 16,-3-4-21-16,-2-3-4 16,-2 3-1-16,-3 0-3 15,-4 4 0-15,-3 4 1 16,-2 4-2-16,-1 3 2 0,-2 3-4 15,1 3-1-15,1 2 3 16,1 4 2-16,4 0-7 16,5 1-49-16,5 1-57 15,7-3-74-15,5-6-169 0,9-5-591 16</inkml:trace>
  <inkml:trace contextRef="#ctx0" brushRef="#br0" timeOffset="14368.644">9669 7123 535 0,'-6'-15'142'0,"0"2"6"15,4 3-42-15,0 4-10 0,2 4-19 0,0 2-29 16,0 3-45-1,2 4-7-15,2 6 8 0,0 0 1 0,0 5-2 16,-2 2 0 0,1 0 2-16,-3 0 0 15,0-2 0-15,-4-2-2 16,1-5 0-16,1-4 0 16,1-4-2-16,1-3 4 15,1-1 8-15,6-7 7 0,5-1-11 0,5-3 2 16,5 0 3-1,8-1-5-15,6 1-8 16,5 0-1-16,0 0 1 16,5 1-2-16,2 1 3 15,-1 1-1-15,-3 2-1 16,-4 1-13-16,-5 1-9 0,-8 1 8 16,-5-1 8-16,-7 2 5 15,-4-3 1-15,-4 0 3 16,-2-1 1-16,-1-1 42 15,-4-2 35-15,0-2-4 16,0-2-11-16,-2-1-12 16,-2 1-18-16,0-1-6 0,0 3-6 15,1 2-11-15,1 2-5 16,2 3-6-16,0 5-6 16,0 0 3-16,0 3-108 0,0 6-77 15,0-1-85-15,0-1-297 16</inkml:trace>
  <inkml:trace contextRef="#ctx0" brushRef="#br0" timeOffset="14830.627">10951 6312 649 0,'0'0'236'0,"-15"-48"-148"0,10 30 41 0,-1 3-8 0,3 5-25 16,-2 9-9-16,3 5-36 15,-1 11-52-15,3 10-9 16,-1 7 8-16,1 9 3 16,0 6 2-16,4 0-2 15,3 0-75 1,0-5-181-16,2-9-216 0</inkml:trace>
  <inkml:trace contextRef="#ctx0" brushRef="#br0" timeOffset="15243.07">10926 6357 859 0,'-9'-42'67'0,"4"4"133"15,5 5-60-15,9 5-62 16,2 5-29-16,6 7-24 16,5 7-21-16,1 6-6 15,1 3 1-15,-2 10-1 16,-4 8-1-16,-7 6-47 0,-5 7-39 15,-6 3-6-15,-10 1-27 0,-7-2 4 16,-5-3 74-16,-4-6 43 16,3-7 58-1,4-5 66 1,5-7 4-16,6-5-13 0,8-2-14 16,9-5-59-16,10-3-38 15,4 0-3-15,6 2 0 0,3 3 3 16,-2 4-8-1,-3 3 7-15,-4 7-2 16,-4 4-2-16,-7 2 3 16,-9 3-1-16,-5 2 0 0,-8 3 4 15,-9 2-3-15,-7 2 2 16,-4 2-2-16,-6 2-40 16,-5 1-90-16,1 0-84 15,0-3-190-15</inkml:trace>
  <inkml:trace contextRef="#ctx0" brushRef="#br0" timeOffset="15765.924">10690 6870 978 0,'0'0'74'0,"0"0"-51"0,0 0 50 0,0 0-6 16,0 0-67-16,0 0-7 15,9 28 8-15,-1-6 0 0,-1-1-1 16,-1 0 3-16,0-5-2 16,-2-3 1-16,1-5-1 15,-2-5 2-15,2-3 1 16,2-5 14-16,3-4 12 15,6-3-14-15,5-1-10 0,4-2-6 16,7 2 1-16,6 1 0 16,2 4-3-16,2 1 2 15,0 4-1-15,0 3-1 16,-3 0-2-16,-5 0-10 16,-3 0 6-16,-3-2 8 0,-4-2-4 15,-4-2 8-15,-5-2-3 16,-2-2 0-16,-1-3 4 15,-3-2 35-15,-6-3 51 16,-1-3-4-16,-2-3-11 0,0 0-24 16,-2 0-15-16,-5 1-10 15,2 5 3-15,-1 4-10 16,0 3-13-16,2 4-5 16,-2 3-1-1,2 4-4-15,-3 3-43 0,-6 7-131 16,-3 3-106-16,-7 2-270 0</inkml:trace>
  <inkml:trace contextRef="#ctx0" brushRef="#br0" timeOffset="17850.941">11747 6822 548 0,'0'0'412'0,"0"0"-405"0,0 0-10 16,0 0 1-16,0 0-1 15,0 0 2-15,53-8 2 16,-15 4-12-16,7-3-110 0,3-2-100 16,6-2-149-16</inkml:trace>
  <inkml:trace contextRef="#ctx0" brushRef="#br0" timeOffset="18014.224">12573 6721 888 0,'27'-1'22'15,"-2"-4"-19"-15,-5 2-3 16,4 3 41-16,1-1-17 16,5 0-18-16,8-2-3 0,10-1 0 15,7-4-100-15,7 0-154 16,7-1-301-1</inkml:trace>
  <inkml:trace contextRef="#ctx0" brushRef="#br0" timeOffset="18127.366">13712 6647 888 0,'68'-5'80'16,"-4"-2"-55"-16,-2 1-19 16,3 3 11-16,5-2-12 15,6-2-3-15,5-3-28 16,3-3-190-16</inkml:trace>
  <inkml:trace contextRef="#ctx0" brushRef="#br0" timeOffset="18278.218">15934 6454 983 0,'123'-10'21'0,"1"-3"5"16,0 8-22-16,-2 0 4 0,-3-2-46 15,-15-3-363-15</inkml:trace>
  <inkml:trace contextRef="#ctx0" brushRef="#br0" timeOffset="19724.963">17533 6307 1013 0,'0'0'83'0,"8"-40"-66"0,-1 11 86 16,4-6 7-16,2-7-52 0,2-9-13 15,2-8-15-15,5-7-16 16,3-2-8-16,-3 4-3 0,1 9-2 16,-4 12 3-16,-5 14 23 0,-6 17 26 15,-2 12 4 1,-5 8-40-16,4 14-26 0,3 9 8 15,3 9 1 1,7 9 2-16,3 2 1 16,4-1-3-16,1-3 0 0,-4-4 2 15,-3-7-4-15,-4-8 5 16,-6-5-2-16,-3-8-1 0,-5-4 2 16,-1-9 0-16,-3-2 6 15,-5-8 13-15,-7-4-10 16,0 0-1-1,-9-2-2-15,-1 2 5 16,-3 4-3-16,-1 4-5 0,1 3-5 0,3 1 1 16,3 5-2-16,6 1-2 15,6 1 4 1,4 1-60-16,6-3-144 16,0-4-216-16</inkml:trace>
  <inkml:trace contextRef="#ctx0" brushRef="#br0" timeOffset="20456.904">17471 6472 662 0,'0'0'147'0,"0"0"-108"0,-32-16 52 0,26 17 18 0,0 8-41 15,3 4-37-15,-1 5 3 16,3 0-10-16,0 3-5 15,1-1-9-15,0-3-3 16,0-2-3-16,2-2-3 16,1-3 2-16,-2-5-1 15,3 1-2-15,2-4 4 16,3-2-2-16,4 0 4 0,6-9 4 16,7-3 1-1,10-5-6-15,7-3-1 0,6-1-4 16,6 1 1-16,2 2 2 15,1 5-1-15,0 3 1 0,-6 4-3 16,-4 2 0-16,-7 2 2 16,-6 1-2-16,-9-1 0 0,-5-1 2 15,-5-2-2-15,-5-4 13 16,-1-4 109-16,-4-1-17 16,-2-5-21-16,-1-1-8 15,-3-4-35-15,0-1-6 0,-3 0-18 16,-1 3-10-16,-1 1-1 15,2 6-3 1,-1 3-4-16,0 6 4 0,0 6-6 16,-3 5-35-1,-4 5-133-15,-6 3-117 0,-7 4-365 0</inkml:trace>
  <inkml:trace contextRef="#ctx0" brushRef="#br0" timeOffset="26084.77">17590 4802 467 0,'0'-5'71'0,"0"2"-12"0,0 1-4 16,0 2 27-16,0 3 10 15,0 11-69-15,0 6-21 16,1 11 12-16,1 10 7 16,1 14-12-16,1 9-2 0,0 7-1 15,2 1-44-15,-2-5-209 16</inkml:trace>
  <inkml:trace contextRef="#ctx0" brushRef="#br0" timeOffset="26714.504">17478 4903 591 0,'0'0'37'0,"0"0"48"0,0 0-9 16,0 0-27-16,0 0-35 16,18 38 28-1,-15 3 33-15,1 16-5 0,1 10-5 16,0 11-25-16,3 3-29 0,1-2-5 15,2-7 2 1,-1-9-7-16,1-8 3 16,-1-12 0-16,0-6-3 15,-2-5-17-15,-1-7-52 0,-1-8-73 0,0-6-124 16</inkml:trace>
  <inkml:trace contextRef="#ctx0" brushRef="#br0" timeOffset="27545.41">17439 4843 341 0,'0'0'127'0,"0"0"-124"0,0 0-2 16,0 0 0-16,0 0 2 15,0 0-4-15,0 0 3 16,0 0-1-16,0 0 0 15,0 0 0-15,0 0-2 16,0 0 2-16,0-11 1 0,0 11 4 16,-1 0 4-16,1 0-5 15,-1-1-3-15,1 1 1 16,0-1-1-16,0 1-3 16,-1 0 2-16,-1-1-1 0,1 1 0 15,1-2 2-15,-3 2-1 16,2-1 14-16,0 1 14 15,1-1-11-15,0 0-16 0,0-1-3 16,0-1-52-16,0 1-103 16</inkml:trace>
  <inkml:trace contextRef="#ctx0" brushRef="#br0" timeOffset="30157.583">17374 4769 3 0,'0'0'612'16,"0"0"-544"-16,0 0-15 0,-6-31 10 0,1 26-22 15,0-1-24-15,-1 2-11 16,-2 1-6-16,0 1 2 16,-2 1-2-16,-3 1-1 15,-5 0 2-15,-3 0 2 16,-3 0-1-16,-6 0 13 0,-2 1 0 15,-5 2-7-15,0 0 2 16,-3 0-9-16,-4 0 0 16,-2 0 2-16,-3 2-30 0,-4-2-77 15,-2 1-52 1,-3-1 68-16,-1 2 70 0,-3-1 19 16,0-3-1-16,0 1 22 15,2-2 34-15,-1 0-13 16,1 0-27-16,2-2-13 15,1 1-1-15,3-1-70 0,-3-2-138 16</inkml:trace>
  <inkml:trace contextRef="#ctx0" brushRef="#br0" timeOffset="30267.046">15786 4736 196 0,'-53'-3'150'0,"1"-2"-59"0,1 0-32 16,0 0-14-16,0 2-38 15,0-1-7-15,-2 1-88 16,0 1-158-16</inkml:trace>
  <inkml:trace contextRef="#ctx0" brushRef="#br0" timeOffset="30361.887">14915 4715 361 0,'-55'2'62'0,"0"-1"-23"0,-1 2-33 16,0 1-5 0,1-1-46-16,-1 2-192 15</inkml:trace>
  <inkml:trace contextRef="#ctx0" brushRef="#br0" timeOffset="30472.723">14248 4756 311 0,'-54'2'103'0,"1"-2"-33"16,-1 1-41-16,1 0-17 16,1 0-11-16,0 1-3 15,-2-1-59-15,-1 2-69 16,-2 1 7-16,0-1-70 0</inkml:trace>
  <inkml:trace contextRef="#ctx0" brushRef="#br0" timeOffset="30552.374">13525 4784 88 0,'-61'2'113'0,"1"1"-49"0,-1-3-17 15,-3 2-34-15,2-1-10 16,-2 0-13-16,1-1-184 0</inkml:trace>
  <inkml:trace contextRef="#ctx0" brushRef="#br0" timeOffset="31281.796">12404 4825 297 0,'-70'5'69'16,"-1"-1"-19"-16,2 1-43 15,-1-1-6-15,3 0 1 16,0 1-2-16,0-2 1 16,-1 2 0-16,2-2-1 15,2 1 0-15,0-1 17 0,1-1 29 16,4 0-2-16,0 1-22 16,1-1-15-16,1 2-2 15,0-2-3-15,3 1-2 16,0 1 1-16,2-1-1 0,2 2 0 15,1 0 1-15,1-2-2 16,3 2 1-16,0 0 1 16,0-2-2-16,0 1 2 15,4 1-1-15,-3-1 0 0,1 0 1 16,0 0-2-16,2 2 2 16,2-2 1-16,2 0 1 15,1 2 1-15,-2-1-2 16,3 0-2-16,0 0 0 0,-2 0 1 15,0 1-1 1,1 0 0-16,0 1 3 16,1-1 24-16,-2 1-5 0,2 1-14 15,-1 0-4-15,2-1 2 16,0 0-6-16,2-1 0 0,4 1 2 16,1-4-1-16,3 0 2 15,3-1 2-15,-1 0-3 16,2-2 0-16,0 0 1 15,3-2-3-15,-1 0 2 0,4-2-1 16,2 0 2-16,2-1 22 16,2 0 15-16,3 2 0 15,0-2 2-15,3 2-20 16,0 0-11-16,1 1-1 16,1 0 1-16,0 2 0 0,0 0 4 15,0 0 0-15,1 5-20 16,3 4 4-16,-1 7 10 15,4 4 10 1,-2 7-3-16,1 7 1 0,0 4-1 16,0 4-2-16,2 3 0 15,-2 3-4-15,-2 2-5 16,0 1 4-16,-1-3 2 0,-1-1-6 16,-2-2-1-1,0-5 3-15,0-4-6 0,0-2 4 16,0-5 1-16,0-4-78 0,0-6-87 15,-5-5-224-15</inkml:trace>
  <inkml:trace contextRef="#ctx0" brushRef="#br0" timeOffset="31607.882">9659 5632 870 0,'0'29'-1'0,"7"3"-1"0,6 2 3 0,5 0 1 0,2-3 0 15,2-8 1 1,3-4-4-16,-2-9 3 16,2-8 18-16,1-5 38 15,-1-12 26-15,3-7-10 16,-4-6-31-16,1-4-19 15,-5-2-7-15,-3 2 16 0,-4 3 11 16,-5 4 12-16,-2 6-2 16,-5 5-5-16,-1 6-19 15,-6 8-18-15,-1 2-13 16,-5 14-19-16,-2 5-141 16,-7 6-134-16,-10 4-658 15</inkml:trace>
  <inkml:trace contextRef="#ctx0" brushRef="#br0" timeOffset="34965.091">11060 6076 882 0,'-18'-28'-68'0,"-5"3"56"0,-3 3 3 0,-1 1 10 32,-3 4-1-32,0 4 8 0,-2 3 13 0,3 7 15 31,-2 3-2-31,-1 14 12 15,-1 8-11-15,0 7-30 0,-3 10-3 16,1 7 1-16,2 10 0 16,4 7-2-16,5 8-1 15,3 15 7-15,7 8 29 16,5 9-6-16,9 3-12 0,5-1-10 16,9-6-6-16,12-10 2 15,11-14 5-15,10-16 8 16,6-14 16-16,9-12 6 15,3-11-11-15,3-11 1 0,-4-9-3 16,1-8 7-16,-1-13-5 16,-2-13 10-16,-4-11 23 15,1-11-12-15,-3-12-9 16,-4-13-13-16,-7-9-11 0,-10-10 4 16,-10-7-8-16,-10-7-5 15,-13-4-1-15,-10 5-2 16,-16 6 0-16,-17 15 24 15,-14 16-21-15,-17 23 1 16,-15 23-3-16,-10 26-7 0,-9 19-3 16,-5 29 12-16,-1 22-23 15,0 16-122-15,5 10-140 16,4 7-255-16</inkml:trace>
  <inkml:trace contextRef="#ctx0" brushRef="#br0" timeOffset="36886.026">11294 6421 630 0,'0'-4'27'15,"2"-1"-14"-15,0 1-3 0,3-1 15 0,1 0 31 16,3 1-16-16,3 2-18 16,4 2-12-16,0 6-1 15,3 10 1-15,2 8-6 16,0 10 2-16,0 7 2 0,-2 8-1 16,1 7 7-16,-3 3 3 15,0 4-7-15,1 0 1 0,-2 3-9 16,0 1-1-16,1-1 1 15,0-3-3-15,1 2 3 16,1-3 8-16,2 0 5 16,-1-5 27-16,1-2-3 15,4-4-7-15,0-2-1 0,5-4-15 16,4-5-8-16,7-3 0 16,7-3-3-16,4-5-2 15,3-5 2-15,5-3-4 16,3-5 1-16,5-2 1 15,4-3-5-15,3-3 3 16,8-1 1-16,4-2-4 0,7-1 5 16,5-2 0-1,10-1-3-15,6-1 4 0,4-1-4 16,9-2 1-16,4-1 4 16,6-1-6-16,1-1 1 15,5 0 4-15,7-2-4 16,1 1-1-16,6-1 3 0,1-2-4 15,7-2 4 1,5-1-3-16,5 0 2 16,5-2 2-16,0 0-1 0,2-1-1 15,-2 1 4-15,-3 0-5 16,-4 0 1-16,-2 2 1 16,-2 1-5-16,-3-1 9 0,-2 3 16 15,-1-3-10-15,-5 2 1 16,-3 0-6-16,-3-2-4 15,-6 2-1 1,-9 1 0-16,-9 0-2 0,-7 0 2 16,-9 0-3-16,-6 0 4 15,-9 0 12-15,-5-1-5 0,-7-2-5 0,-7-1-5 16,-8-2 2 0,-8-3 0-1,-7 0 1-15,-7-3-5 16,-7 1 7-16,-9-4-3 0,-5 2 0 15,-8-3 4-15,-2-4 14 16,-7-3 22-16,-1-2-15 16,-4-6-13-16,-2-3-5 0,-2-5-3 15,-2-2-5-15,0-3 0 16,0-1 1-16,0 1-1 16,-3 2 16-16,1 1 38 15,-1 2-12-15,1 6-12 16,0 0-1-16,2 1-10 0,0 3-9 15,0 1-8-15,0 5-2 16,0 3 2-16,0 3-3 16,-4 5 4-16,1 3 1 15,-4 6-4-15,1 3 1 0,-3 3-1 16,-2 3-5 0,-1 1-32-16,-2 1-45 0,-1 2-32 15,1 0-62-15,-1-4-73 16,4-1-188-16</inkml:trace>
  <inkml:trace contextRef="#ctx0" brushRef="#br0" timeOffset="37163.365">18647 5793 733 0,'0'-9'130'0,"1"2"-48"0,-1 7 12 0,0 2-14 16,-1 9-77-16,-2 9-2 0,-1 5 9 15,-4 8-2-15,1 3-4 16,3 3 4-16,0-2-63 15,3-5-159-15,1-6-124 16</inkml:trace>
  <inkml:trace contextRef="#ctx0" brushRef="#br0" timeOffset="37553.951">18621 5886 678 0,'0'-33'34'16,"4"3"93"-16,5 4-7 15,2 6-37-15,3 2-27 16,2 3-23-16,3 7-16 16,0 3-15-16,2 5-1 0,-5 4-2 15,-2 7-1-15,-6 7 0 0,-6 6 0 16,-4 3-3 0,-11 4-30-16,-2-1 1 0,-8-3 14 15,1-3 17-15,2-4 4 16,5-7 0-16,4-5 14 15,4-3 56-15,7-5-9 16,4 0-10-16,9-3-40 16,3 1-3-16,7-1 11 15,1 2 0-15,1 1-13 0,1 0-2 16,-6 6-1 0,-4 1-3-16,-7 1-1 15,-7 2 1-15,-5 3-1 16,-11 0 8-16,-9 2-4 0,-7 3 0 15,-6 1 0-15,-2 1-12 16,1-1-73-16,0 1-57 16,6-4-101-16,6-3-120 15</inkml:trace>
  <inkml:trace contextRef="#ctx0" brushRef="#br0" timeOffset="37911.419">18397 6333 684 0,'0'0'90'0,"0"0"2"0,0 0 34 16,0 0-25-16,0 0-56 15,32-11 26-15,3 4 7 16,7-1-20-16,8-2-30 16,6-1-11-16,4 1-5 15,-5-2-6-15,0 1-4 0,-7 1 4 16,-6 1-2-16,-9 1-7 16,-8 2 5-16,-11 2-1 15,-4 1 0-15,-10 3-9 0,-4 0-50 16,-11 2-42-16,-4 2-110 15,-5-3-150-15,-5-1-285 16</inkml:trace>
  <inkml:trace contextRef="#ctx0" brushRef="#br0" timeOffset="50780.916">8781 10289 1022 0,'0'0'18'0,"0"0"100"15,0 0-13-15,-26-21-23 0,23 38-74 16,1 10-15-16,1 9 10 16,1 8-2-16,1 3 4 15,5 1 0-15,4-6-56 16,2-6-149-16,0-9-39 0,3-10-28 15,0-9-95-15</inkml:trace>
  <inkml:trace contextRef="#ctx0" brushRef="#br0" timeOffset="50922.134">8825 10530 517 0,'-14'-39'79'16,"1"-7"41"-16,2-1 4 0,2 3-32 16,3 5 35-16,4 7-21 15,2 8-24-15,0 8-36 16,5 8-33-16,5 4-15 15,0 4-3-15,2 7-68 16,-2 8-87-16,-5 5-99 0,0 3-391 16</inkml:trace>
  <inkml:trace contextRef="#ctx0" brushRef="#br0" timeOffset="51058.618">8803 10457 283 0,'0'0'637'15,"0"0"-536"-15,0 0 54 16,0 0-114-16,-1-33-34 15,14 24-11-15,2 2 4 16,0 5-53-16,-3 3-128 16,-6 12-83-16,-6 5-70 0</inkml:trace>
  <inkml:trace contextRef="#ctx0" brushRef="#br0" timeOffset="51187.053">8807 10565 311 0,'0'0'199'0,"-20"31"-43"0,18-22-38 15,4-5-70-15,12-4-17 16,10-6 27-16,5-8-28 15,7-3-23-15,5-4-4 16,-1-5-61-16,-5-1-123 16,-3 0-51-16,-7 0-14 0</inkml:trace>
  <inkml:trace contextRef="#ctx0" brushRef="#br0" timeOffset="51392.127">9098 10391 242 0,'0'0'278'0,"0"0"-14"16,0 0-155-16,0 0-78 15,-15 33 57-15,8-12-16 0,2 1-44 16,2-3-19-16,3-3-1 15,0-6-1-15,0-3 0 16,5-5 21-16,2-2 36 16,1-6 11-16,1-5-31 0,-1-3-29 15,1-3-2-15,-2-2 8 16,0 1-3-16,-2 1-2 16,0 3-7-16,2 6-9 15,0 4 1-15,4 4-80 16,-1 2-166-16,1 3-134 15</inkml:trace>
  <inkml:trace contextRef="#ctx0" brushRef="#br0" timeOffset="51871.607">10586 9908 1036 0,'0'0'129'0,"0"0"-11"0,0 0-24 15,0 0-93-15,-19 37-4 16,22 0 10-16,2 8-5 16,2 4 5-16,3 2-18 15,-2-4-154-15,3-6-177 16,0-8-273-16</inkml:trace>
  <inkml:trace contextRef="#ctx0" brushRef="#br0" timeOffset="52026.128">10634 10226 627 0,'-10'-41'111'0,"0"-8"51"0,3-4-88 15,5-2-16-15,2 2 28 16,9 10 0 0,1 7-23-16,3 11-37 0,2 10-23 15,-1 11-3-15,-1 5-3 16,-2 14-76-16,-7 7-116 0,-4 6-157 15</inkml:trace>
  <inkml:trace contextRef="#ctx0" brushRef="#br0" timeOffset="52147.722">10618 10132 1023 0,'0'0'62'16,"0"0"12"-16,34-39-64 15,-6 19-12-15,5-2 2 16,3 2-90-16,-3 2-117 0,-4 3-183 15</inkml:trace>
  <inkml:trace contextRef="#ctx0" brushRef="#br0" timeOffset="52425.148">10884 9984 944 0,'0'0'91'0,"0"0"-31"16,0 0 37-16,0 0-18 15,41 31-46-15,-22-19-18 0,1-1-7 16,-3 4-4-1,-2 3 0-15,-8 3-2 0,-6 0-35 16,-2 0-6-16,-6-4-4 16,-5-5 20-16,1-8 27 15,2-4 103-15,1-14 18 0,6-7-23 16,2-8-54 0,8-4-32-16,7-2-9 0,4 0-10 15,2 4 4-15,2 7-1 0,-1 7-10 16,-2 8-42-16,-4 9-13 15,-6 5-55 1,-6 6-53-16,-4 3-128 0</inkml:trace>
  <inkml:trace contextRef="#ctx0" brushRef="#br0" timeOffset="52739.66">12044 9736 1196 0,'0'0'8'0,"0"0"-16"0,0 0 19 0,0 0 1 15,0 0-11-15,25 44 4 16,-18-7 3-16,-3 7-1 16,-2 0-153-16,-1-3-282 15</inkml:trace>
  <inkml:trace contextRef="#ctx0" brushRef="#br0" timeOffset="52894.463">12084 9962 664 0,'-13'-44'309'0,"1"-8"-300"0,3-1 57 15,6 1-48-15,3 7 32 16,1 7 63 0,10 10-65-16,3 13-27 0,3 9-19 15,3 6-2-15,-1 10-9 16,-3 9-147-16,-6 9-122 15,-9 5-545-15</inkml:trace>
  <inkml:trace contextRef="#ctx0" brushRef="#br0" timeOffset="53044.783">12047 9950 1003 0,'0'0'128'0,"0"0"-17"16,-17-34-2-16,32 14-90 15,7-2-16-15,4 1-6 16,4 3-4-16,-2 6-111 15,-5 6-85-15,-9 6-42 16,-9 9-122-16</inkml:trace>
  <inkml:trace contextRef="#ctx0" brushRef="#br0" timeOffset="53383.866">12135 9928 265 0,'-20'31'232'0,"7"-5"-68"0,4-4-43 16,9-5-70-16,10-8-34 16,10-7 3-1,8-2 6-15,4-9-20 0,-1-7 2 16,2-5-8-16,-4-4-68 15,-5-4-22-15,-6-1 72 16,-5 1 21-16,-6 3 58 16,-4 4 37-16,-2 9 66 15,-1 7-19-15,-1 6-19 16,-2 10-82-16,0 7-45 0,-1 7 5 16,1 1 3-16,0 2-3 0,0-3-2 15,2-5 2-15,1-5-1 16,0-8-2-1,0-5 3-15,4-2 5 16,2-12 103-16,3-2-50 0,3-6-29 16,3-1-5-16,2-1-11 0,0 2-7 15,3 3-2-15,0 5-4 16,-3 7-7-16,1 6 4 16,-1 2-4-1,-3 9-2-15,-1 6-72 0,-6 0-115 0,-3 0-185 16</inkml:trace>
  <inkml:trace contextRef="#ctx0" brushRef="#br0" timeOffset="53734.783">13559 9597 911 0,'0'0'18'0,"0"0"105"0,0 0 11 0,0 0-62 15,0 0-71-15,-25 41 6 0,23 2-2 16,2 7 0 0,-2 1-14-16,1-4-253 0,1-8-435 15</inkml:trace>
  <inkml:trace contextRef="#ctx0" brushRef="#br0" timeOffset="53894.564">13555 9836 778 0,'-5'-47'128'0,"-3"-13"41"16,1-2-54-16,2-1-78 15,3 5-23-15,2 8 60 16,3 11-5-16,4 12-26 16,2 12-30-16,2 10-13 0,0 7-4 15,-1 13-31-15,-3 11-99 16,-7 9-119-16,-2 6-309 15</inkml:trace>
  <inkml:trace contextRef="#ctx0" brushRef="#br0" timeOffset="54030.342">13492 9759 1128 0,'0'0'46'0,"0"0"34"0,13-40-16 16,8 21-43-1,5-2-16-15,2 0-4 0,3 4-10 16,-2 1-155-16,-6 6-161 15,-4 4-408 1</inkml:trace>
  <inkml:trace contextRef="#ctx0" brushRef="#br0" timeOffset="54303.964">13698 9645 957 0,'0'0'157'16,"0"0"42"-16,0 0-130 0,0 0-41 15,44-5-6 1,-21 5-14-16,4 4-3 0,-5 2-6 15,-1 4 2-15,-7 3 0 16,-6 3-9-16,-8 4-25 16,-8 3 4-16,-6-1-2 0,-5-2-33 0,0-7 25 15,4-8 38 1,5-6 118-16,7-15 2 16,6-7-44-16,7-6-40 15,5-4-31-15,6-1-2 0,3 3-1 16,-1 3-3-16,-1 7 2 15,-2 7-35-15,-1 9-59 16,-5 5-70-16,-5 5-113 16,-2 4-302-16</inkml:trace>
  <inkml:trace contextRef="#ctx0" brushRef="#br0" timeOffset="54554.968">14855 9939 845 0,'0'0'49'0,"44"2"-59"0,-2-7 17 0,20-2 1 16,17-3-7-16,14-5-53 16,9-1-221-16</inkml:trace>
  <inkml:trace contextRef="#ctx0" brushRef="#br0" timeOffset="54679.376">16158 9795 642 0,'83'-3'536'0,"-11"-1"-495"16,-3 1 23-16,-6 3-16 15,-2 0-14-15,-1 2-7 16,2-1-22-16,0-1-13 0,0-6-286 16</inkml:trace>
  <inkml:trace contextRef="#ctx0" brushRef="#br0" timeOffset="55364.346">19910 9199 958 0,'0'0'33'0,"0"0"47"0,0 0-6 0,0 0-66 15,-30 54-12-15,27-7 10 16,3 9-1-16,1 7 2 0,6-2-38 16,4-6-206-16,0-9-174 15</inkml:trace>
  <inkml:trace contextRef="#ctx0" brushRef="#br0" timeOffset="55543.619">19860 9576 775 0,'-18'-55'7'15,"8"-11"67"-15,10-6 20 16,8 2-42-16,12 4-4 16,4 11 1-16,4 12-25 0,0 15-12 15,-3 15-9-15,-5 13-3 16,-4 9-2-16,-7 12-1 15,-6 12-45-15,-7 5-132 16,-11 6-223-16</inkml:trace>
  <inkml:trace contextRef="#ctx0" brushRef="#br0" timeOffset="55686.688">19834 9495 935 0,'0'0'71'0,"0"0"1"0,14-40 17 16,3 27-44-16,5-2-24 15,3 5-18-15,-1 0-3 16,-2 4-31-16,-2 5-113 16,-8 1-78-16,-7 3-240 15</inkml:trace>
  <inkml:trace contextRef="#ctx0" brushRef="#br0" timeOffset="55826.945">19798 9630 802 0,'0'0'73'0,"36"-5"-53"0,0-5 10 16,4-4-23-16,7-3-5 16,1-1-36-16,-2-4-135 15,-5-1-196 1</inkml:trace>
  <inkml:trace contextRef="#ctx0" brushRef="#br0" timeOffset="56098.347">20199 9405 799 0,'0'0'86'0,"0"0"14"15,-38 32-7-15,29-11-29 16,5 1-16-16,3 2-22 0,1-2-12 16,0-2-9-16,1-4-3 15,1-6 2 1,0-5-2-16,1-5 27 0,3-6 70 16,1-8 36-16,1-4-100 0,6-6-7 15,1-1-1 1,3-2-7-16,3 4-13 15,1 3-7-15,1 7 2 16,-1 7-4-16,0 6-2 16,-3 4 3-16,-2 10-4 0,-4 5 4 0,-6 10-16 15,-7 5-99-15,-6 3-76 16,-10 0-193 0</inkml:trace>
  <inkml:trace contextRef="#ctx0" brushRef="#br0" timeOffset="59249.43">19408 9896 925 0,'0'0'-7'0,"0"0"57"0,0 0-25 0,0 0-30 16,-7 35 20-16,7-7 11 16,5 3-8-16,1 2-13 15,8-5 1-15,3-1-3 16,8-6 0-16,6-8 4 16,7-7-6-16,3-6 5 0,8-6 1 15,3-8-3-15,6-4-1 16,4-3 0-16,6-1-3 15,5 0 10-15,5 2 6 16,3 5-10-16,1 5 5 0,-2 7 1 16,-3 3-5-16,-8 8-3 15,-9 4-3 1,-12-1 1-16,-10-1 3 0,-13-3-5 16,-8-5 2-16,-7-3 14 0,-6-8 183 15,-3-6-68-15,-1-8-70 16,0-7-12-16,-2-3 8 15,-2-7-27-15,1-1-22 16,-2 0-3-16,1 4-6 16,3 6 1-16,-3 8 0 15,2 10-1-15,-1 9 0 0,-3 7-12 16,-2 12-101-16,-2 9 32 16,-4 8-49-16,-3 2-100 15,0-2-203-15</inkml:trace>
  <inkml:trace contextRef="#ctx0" brushRef="#br0" timeOffset="59681.019">20114 9016 708 0,'0'0'7'0,"0"0"-7"0,0 0-3 0,8-26-14 15,-1 18-23-15,-2 1 6 16,1 1-3-16,1-2-42 16,-5 1-36-16,1-1-275 15</inkml:trace>
  <inkml:trace contextRef="#ctx0" brushRef="#br0" timeOffset="59832.241">20130 8867 714 0,'0'0'20'0,"0"0"12"16,0 0-24-16,0 0-3 16,0 0-3-16,-12-28-1 15,8 22-58-15,1-2-41 16,1 0-240-16</inkml:trace>
  <inkml:trace contextRef="#ctx0" brushRef="#br0" timeOffset="59983.247">20092 8700 342 0,'0'0'73'0,"-5"-35"-50"0,1 19-17 16,-1-1 68 0,0 1-15-16,-2 1-8 0,-3-1 22 15,-2 2-30-15,-2 1-38 16,-2-3-4-16,-2-1-107 0,0-2-479 16</inkml:trace>
  <inkml:trace contextRef="#ctx0" brushRef="#br0" timeOffset="60109.846">19656 8350 1107 0,'0'0'14'16,"-40"-26"-6"-16,27 14-58 16,4-1-212-16,0-2-311 0</inkml:trace>
  <inkml:trace contextRef="#ctx0" brushRef="#br0" timeOffset="60274.893">19463 8127 686 0,'0'0'112'15,"-33"-33"-89"-15,14 18-23 0,-1 2-8 0,-3 3 5 16,-3-1 2-16,-6 2 1 16,-1 2 0-1,-2 1 4-15,-3 1 6 16,-4 2-8-16,-4 1-2 0,-6 1-189 15,-6 1-375-15</inkml:trace>
  <inkml:trace contextRef="#ctx0" brushRef="#br0" timeOffset="60960.262">18177 8115 699 0,'-90'7'117'0,"4"-2"-104"0,2-2-8 15,1-1-5-15,0 1-1 16,-1-3-15-1,-1 0-39-15,-1 0-9 0,-2-1 41 0,-1-1 17 32,-2 2-54-32,-1 0-50 15,0 0-62-15,-2 0 10 0,-1 3 44 16,-1-1 99-16,-1 0 32 0,1-1 90 16,-4 1 26-1,2 0-8-15,-1-1-16 16,2 1 17-16,0-1-39 15,3 1-47-15,0 0-29 16,2 0-4-16,0-1-3 0,0-1-30 16,0 2-6-16,0-2 11 15,-4 3 18-15,0 2 5 16,-3 2 2-16,-2 1 2 16,-1 1-2-16,-1 0 0 15,-3 3-2-15,2-1-87 0,-2-1-61 16,-1 3 16-16,-4-1 111 15,1 1 36-15,-3 0 83 16,-2 1-6-16,1 2-37 16,-4-1-36-16,3 1-15 0,4-1-4 15,1-1-67-15,4-1 56 16,4-2 13-16,6-2 24 16,9 0 61-16,3-4 17 15,9-1-40-15,7 1-22 0,5-2-16 16,6-1-10-16,4-1-7 15,6 1-6-15,0 2 0 16,4 0 3-16,3 3-5 16,4 1 1-16,1 2 1 15,3 0-4-15,6 1 5 0,5-1 0 16,2 3-3-16,5 1 1 16,3 1-4-16,4 2 3 15,1 2 5-15,4 3 2 16,-1-1-2-16,3 1-1 0,0-1 0 15,3 0 0-15,1 3 2 16,0 2-5-16,0 2 2 16,-1 8-1-16,-3 5 0 15,0 4 0-15,0 2-132 0,0-4-242 16</inkml:trace>
  <inkml:trace contextRef="#ctx0" brushRef="#br0" timeOffset="61300.018">12059 8907 785 0,'-9'28'12'0,"2"6"-9"0,5 6 22 15,3 3 3-15,9-2-14 0,4-1-5 0,0-7-5 16,5-7-2 0,-4-6 0-16,2-8 7 0,-2-9 30 15,1-3 67-15,1-10-10 16,4-5-45-16,0-6-8 16,3-2-13-16,0-2-14 15,-1 0-2-15,-1 3-5 16,-5 3-6-16,-3 6 0 15,0 5-3-15,-6 4-90 16,-3 4-189-16,-1 0-350 0</inkml:trace>
  <inkml:trace contextRef="#ctx0" brushRef="#br0" timeOffset="61951.423">12369 8505 626 0,'0'0'60'0,"0"0"-56"0,0 0 1 15,0 0-4-15,-44 2-1 16,14 3-4-16,-8 3-60 0,-6 2 60 16,-8 0 1-16,-7 2-7 15,-5 1-63-15,-5-2 12 16,-6 1 14-16,-2 0-17 15,-2-1 6-15,-1-1-9 0,-2 2 17 16,3-1 34-16,2-1 17 16,-1 2 0-16,2-2 3 15,3-1 0-15,1-2-98 16</inkml:trace>
  <inkml:trace contextRef="#ctx0" brushRef="#br0" timeOffset="62537.529">10738 8722 335 0,'-59'3'109'16,"1"1"-54"-1,-1 2-26-15,0-1-24 0,-2 3-4 16,3-1 0-16,-2 1 0 16,-4 2-2-16,-3 3 1 15,2-1 0-15,-4 1-1 0,-3 1 2 16,-2 2-3-16,-3-2-8 16,0 2 6-16,-4 1 3 15,1-1 1 1,3 3 1-16,-3-1-2 0,1 1 0 0,1 2 2 15,3 0-2 1,-2 2-8-16,3-2-66 0,2 0-34 16,2-1 23-1,6-1 65-15,4-4 29 0,7-3 101 16,8-5 83 0,5-3-19-16,5-3-38 0,6-1-47 15,5 0-10-15,5-2-7 0,2 0-24 16,4 0-22-16,3 1-15 0,1 1-6 15,2 0-2-15,3 2-2 32,-3 2-1-32,2 1-3 0,0 1-52 15,3 0-13-15,0 1-7 16,2-1 9-16,0 1 32 16,0-1 15-16,4-1-2 0,1-1 4 15,0-1 6 1,-2-3 7-16,2 0 7 0,-3 0-1 15,0 0 0-15,-1 0 1 16,-1 0 6-16,0 0-3 0,0 0 0 0,-1 0-2 31,-1 1 7-31,2 1 7 0,0 2 1 0,0 3-8 16,0 4-1 0,5 5 2-16,0 8 11 15,2 7-1-15,3 7-11 16,0 8-5-16,3 4 1 15,-1 4 1-15,1 1-78 0,-4-2-152 16,-1-5-363-16</inkml:trace>
  <inkml:trace contextRef="#ctx0" brushRef="#br0" timeOffset="62839.026">8420 9668 969 0,'0'0'11'0,"10"36"-15"0,3-6 5 0,6 4 3 15,4 6-2-15,2-3 1 16,2-4 1-16,0-7-2 16,-1-6 2-16,-4-12-1 15,-2-8 1-15,-3-8 6 16,-3-10 31-16,-3-5 6 0,-1-5-27 15,-3-2-16-15,0-1 0 16,-1 2 1-16,-3 5 0 16,-2 2 1-16,0 6-3 15,-1 6-1-15,0 5-1 0,-5 4-144 16,-5 2-475-16</inkml:trace>
  <inkml:trace contextRef="#ctx0" brushRef="#br0" timeOffset="65929.46">9328 10317 756 0,'0'0'225'0,"0"0"-144"0,0 0-30 0,0 0-33 0,41-19 20 16,7 7 17-16,11-2-38 15,8-2-11-15,7 1-2 16,3 1 2-16,-7 2-3 15,-6 0-28-15,-9 3-71 0,-13 2-54 16,-12 0-63-16,-13 1-201 16</inkml:trace>
  <inkml:trace contextRef="#ctx0" brushRef="#br0" timeOffset="66139.164">9732 10075 893 0,'0'0'112'16,"0"0"-86"-16,0 0-13 16,38 13 67-16,-8-2-9 15,3 3-35-15,2 5-12 16,-2 6-15-16,-9 7-7 16,-7 7 3-16,-16 12 2 15,-8 7-1-15,-16 3-90 0,-12 2-97 16,-12 0-191-16</inkml:trace>
  <inkml:trace contextRef="#ctx0" brushRef="#br0" timeOffset="68327.596">20719 9561 904 0,'0'0'77'0,"0"0"36"16,0 0-45-16,40-14-17 0,0 8 4 16,12-2-8-16,10 0-19 15,5-1-20-15,3-1-7 16,-1 0 4-16,-6 2-5 0,-8-2 0 15,-11 3 5-15,-10 1-6 16,-12 2-3-16,-12 2-30 16,-10 2-23-16,-10 0 12 15,-10 2-125-15,-4 0-77 0,-5-2-232 16</inkml:trace>
  <inkml:trace contextRef="#ctx0" brushRef="#br0" timeOffset="68560.703">21175 9308 1037 0,'0'0'60'15,"34"8"-16"-15,-14 5 59 0,2 6-34 16,-2 2-33-16,-3 2 3 16,-5 2-13-16,-5 3-12 15,-7 5-5-15,-10 2-5 16,-9 3 3-16,-8 3 1 15,-8 1-6-15,-2 0-75 16,-3-5-65-16,-1-6-109 0,4-8-198 16</inkml:trace>
  <inkml:trace contextRef="#ctx0" brushRef="#br0" timeOffset="70613.643">21804 9234 967 0,'0'0'24'0,"0"0"39"0,0 0-42 0,-16 39-23 15,16-2 6 1,0 9-3-16,3 8 7 16,1 1-34-16,3-4-203 0,0-8-360 0</inkml:trace>
  <inkml:trace contextRef="#ctx0" brushRef="#br0" timeOffset="70804.363">21798 9478 706 0,'-2'-62'91'0,"2"-5"-76"16,6 4 50-16,4 6-5 0,3 6 19 15,3 11-16-15,0 9-28 16,2 11-23-16,1 7-12 15,-1 6-1-15,-2 7 1 16,-4 11-47-16,-8 6-88 16,-4 5-133-16,-15 6-312 0</inkml:trace>
  <inkml:trace contextRef="#ctx0" brushRef="#br0" timeOffset="70962.886">21740 9396 1040 0,'0'0'43'0,"0"0"17"15,29-33-17-15,-2 16-14 16,9-1-20-16,3 1-6 16,3 3-3-16,-3 4-8 0,-5 6-120 15,-7 4-68-15,-11 5-191 16</inkml:trace>
  <inkml:trace contextRef="#ctx0" brushRef="#br0" timeOffset="71310.888">21947 9429 1059 0,'0'0'21'0,"28"-24"34"15,-4 16 20-15,6 5-29 16,2 3-20-16,3 2-9 0,-4 7-11 16,-4 5-2-16,-6 2-1 15,-11 4-2-15,-10 5-3 16,-8 1 3-16,-9-1-6 15,-3-5-17-15,-5-7 2 0,5-10 20 16,5-8 22-16,10-15 103 16,8-11-57-16,12-6-25 15,11-10-23 1,9-1-12-16,5 0-5 0,2 4-2 16,-1 7-5-16,-6 9 6 15,-7 12-2-15,-8 8 0 16,-12 7 1-16,-8 4-7 0,-8 11 0 15,-11 6 11-15,-6 6-50 16,-5 7-77-16,-6 0-72 16,-1-1-167-16</inkml:trace>
  <inkml:trace contextRef="#ctx0" brushRef="#br0" timeOffset="75619.122">10531 10606 912 0,'0'0'26'0,"0"0"50"0,0 0-71 0,58-19 59 15,-13 5 16-15,15-4-19 16,12-5-21-16,11-4-14 16,0-1-8-16,1 1-8 15,-7 2-7-15,-11 3 2 16,-13 5-4-16,-14 6 2 15,-13 3-1-15,-9 3 0 0,-8 3 1 16,-9 2 0-16,-6 0 11 16,-7 5-5-16,-5 0-9 15,-4 5 1-15,-1-1 3 16,-4 0-7-16,5 1-78 0,0-2-40 16,4-3-82-16,4-5-84 15,4 0-316-15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08:22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6718 8425 853 0,'0'0'49'0,"0"0"-37"0,-3 37-11 0,1 1 52 15,-1 9 5-15,-3 7-24 16,-1 5-13-16,1-4 0 16,-1-7-11-16,3-10-6 15,0-10 19-15,2-11 62 0,-1-11-13 16,2-6-7-16,-1-11 44 16,2-11-52-16,0-9-38 15,0-12-4-15,0-12-2 16,3-9-4-16,4-4-8 0,3 4 0 15,5 6-3 1,2 10-1-16,-1 16-1 16,4 13-1-16,1 16 0 0,-3 6-2 15,1 15 1-15,1 8 9 16,2 7 3-16,-2 5-4 16,0 1 0-16,-3 0 2 0,2-1-1 15,-3-5 2-15,-1-2-16 16,-4-4-68-16,-4 0-49 15,-5-3-50-15,-5-2-112 0,-9-4-356 16</inkml:trace>
  <inkml:trace contextRef="#ctx0" brushRef="#br0" timeOffset="134.907">6706 8731 1131 0,'0'0'68'16,"9"-34"-19"-1,9 14-31-15,11-5-15 16,4-1-2-16,6-1-13 16,1-4-161-16,0 1-120 0</inkml:trace>
  <inkml:trace contextRef="#ctx0" brushRef="#br0" timeOffset="559.982">7073 8497 840 0,'0'0'129'0,"-10"51"-1"15,9-26-51-15,1-2-13 0,1-3-30 16,3-4-9 0,1-7-11-16,0-3-7 0,2-6 4 0,-4-3 7 15,4-9 45-15,-4-6-17 16,2-3-20 0,0-2-4-1,0-2-1-15,1 3-16 0,1 3-2 16,3 5-1-16,4 6-3 15,1 8-6-15,1 3 2 16,3 8-1-16,0 5 6 16,-4 4-6-16,-2 0-31 0,-3-1-10 15,-5-4 3-15,-3-5 19 16,-2-4 24-16,0-6 1 16,0-4 13-16,0-8 72 15,0-4-30-15,0-6 16 16,5-3-7-16,0-1-18 0,5 0-17 15,2 3-12 1,3 6-12-16,3 4-4 0,3 10-2 16,-4 3-5-16,4 10 6 15,-4 5-3-15,-3 7 0 0,-5 3-21 16,-4 3-96-16,-5-1-151 16,-1-5-638-16</inkml:trace>
  <inkml:trace contextRef="#ctx0" brushRef="#br0" timeOffset="956.062">9707 7874 874 0,'0'0'40'0,"38"-42"-4"0,-13 24-9 0,2 1-7 0,4 2-18 0,-5 2 2 16,0 4-3-16,-9 3-28 0,-6 4-71 16,-6 2-82-16,-7 4-87 15,-11 4 60-15</inkml:trace>
  <inkml:trace contextRef="#ctx0" brushRef="#br0" timeOffset="1114.883">9793 7797 307 0,'0'0'169'16,"0"0"13"-16,0 0 3 0,0 0-65 15,0 0-5-15,0 0-80 0,0 0-25 16,-14 43 69-16,22-13-17 16,2 4-31-16,4 6-18 15,-2 4-4-15,1 1-1 16,-1 1-16-16,-5-1-134 0,-3-2-141 15,-2-5-164 1</inkml:trace>
  <inkml:trace contextRef="#ctx0" brushRef="#br0" timeOffset="1280.291">9757 8327 397 0,'0'0'549'0,"0"0"-409"0,0 0 59 15,0 0-115-15,19-37-45 16,11 18 1-16,6-4-13 0,7-1-18 15,-1 0-5 1,-2 0-4-16,-3 5 2 16,-9 4-19-16,-4 4-75 15,-11 2-84-15,-8 1-159 0</inkml:trace>
  <inkml:trace contextRef="#ctx0" brushRef="#br0" timeOffset="1840.928">12719 7458 950 0,'12'-34'9'0,"-7"5"-6"0,-2 8 64 16,-3 10-12-16,-8 11 55 0,-9 16-73 16,-6 10-32-16,-4 14-1 15,0 7 0-15,4 2-2 16,7-4 0 0,11-8 2-16,7-8-5 0,13-14 3 15,9-14 5-15,1-9 12 0,3-13 43 16,-1-7-24-16,0-6-16 15,-6-4 8-15,-2 2 20 16,-5 1 1 0,-4 7-11-16,-4 5 5 0,-2 11 2 15,-1 9-2-15,0 8-25 0,-1 15-29 16,0 7 8-16,4 10 2 16,4 8 2-16,4 4 2 15,6-3-112-15,0-6-185 16,2-12-366-16</inkml:trace>
  <inkml:trace contextRef="#ctx0" brushRef="#br0" timeOffset="2858.59">15056 7048 1097 0,'0'0'111'0,"0"0"-8"0,0 0-16 0,0 0-86 0,-7 44 4 16,20 5 44 0,2 14-20-16,3 6-19 15,0 4-2-15,-1-2-3 0,-2-3-3 16,-2-9-47-16,-2-11-44 16,-4-10 8-16,-3-12 21 0,-1-10 11 15,-3-12 30 1,-5-7 24-16,-4-16 10 15,-5-14-11-15,-5-11 10 16,-1-12 14-16,0-12 2 0,3-3-5 16,4 0 9-1,8 5 51-15,5 5 11 16,8 11-4-16,10 9-22 0,6 10-37 16,4 7-21-1,2 11-5-15,-2 12-7 0,-1 6-2 16,-10 16 1-16,-9 11-2 15,-8 9 5-15,-8 10-9 16,-9 5-82-16,-7 1-69 16,1-6-101-16,5-7-87 0,7-12-76 15,10-14 349-15,7-13 83 16,12-12 96-16,8-11-10 16,8-12 5-16,6-8-16 15,4-9 8-15,3-5-19 0,-2-7 3 16,-5 2-4-1,-8 3-29-15,-8 7-5 0,-10 10 21 16,-9 10 34-16,-7 14-21 16,-11 13-14-16,-9 8-33 15,-6 14-24-15,-1 8 4 0,4 6 6 16,4 0-8-16,11-1-2 16,10-6 0-16,14-6-1 15,11-9 3-15,5-8 0 16,4-5-15-16,0-4-43 0,-3-9-35 15,-4-8-35-15,-7-5 30 16,-3-6 70 0,-4-1 25-16,-5-1 12 0,-1 4 90 15,-1 4 19-15,-1 8-13 16,3 6-11-16,0 7-22 0,5 4-49 16,1 5-29-1,5 5 1-15,3 5 1 0,-2 3 1 16,-3 5 2-16,-6 2-11 15,-4 1-57-15,-7-4-17 0,-7-5-33 16,-1-6 75-16,-1-6 45 16,2-8 78-16,3-12 8 15,4-6-16 1,0-6-32-16,8-2-26 0,4-1-14 0,3 3-4 16,-1 4 3-1,0 8-3-15,0 5-3 16,-7 7-23-16,-1 3-67 0,-5 3-99 15,-2 1-141-15</inkml:trace>
  <inkml:trace contextRef="#ctx0" brushRef="#br0" timeOffset="3496.78">16218 6862 1008 0,'0'0'64'0,"0"0"57"0,-39-21-19 15,25 25-46-15,-2 8-34 0,3 5 0 0,3 6-3 16,8 2-9-16,3 1-5 16,11-1-6-1,9-1 5-15,7 0 1 0,-1-3-2 16,-1-1 0-16,-7-2-19 0,-9-1-63 16,-10-1 0-16,-12-6 0 15,-10-2 7 1,-5-5 43-16,-1-4 24 0,0-11 5 0,9-4 5 15,7-6 44-15,12-3-3 16,9-2-28-16,16 0-16 16,8 1-5-1,7 4 2-15,3 7-51 16,-2 6 9-16,-5 7 34 0,-8 4 6 0,-8 9 0 31,-6 4 4-31,-5 1 19 0,-3 0 19 0,-3-2-2 16,0-6-6-1,3-3-3-15,3-5 6 16,1-8 42-16,4-7-22 16,3-6-41-16,-4-4-7 15,-1-5-1-15,-5-1-1 16,-6 0 5-16,-3 2 15 16,-8 6-11-16,-7 8-3 0,-4 10 12 15,-2 9-12-15,1 12-10 16,1 9-2-16,5 6 2 15,11 4-30-15,5-4-143 16,12-6-110-16,8-7-273 16</inkml:trace>
  <inkml:trace contextRef="#ctx0" brushRef="#br0" timeOffset="3798.467">16612 6832 434 0,'0'0'549'0,"0"0"-313"0,3-26-50 0,-1 28-92 15,-1 9-99-15,1 6 11 16,0 3 12-16,1 1-9 16,0-3-2-16,-1-2-3 0,0-7-4 15,0-3 4-15,2-6 3 16,0-6 65-16,2-7 24 16,2-6-65-16,3-5-13 15,2-3 7-15,3-1-8 0,1 1-9 16,4 4-5-16,-1 5-5 15,0 9 4-15,0 8-4 16,0 6-1-16,-4 10-1 16,0 6 0-16,-6 5 3 15,-4 6-3-15,-6 3-94 0,-9 2-63 16,-10-3-163-16,-4-4-551 16</inkml:trace>
  <inkml:trace contextRef="#ctx0" brushRef="#br0" timeOffset="8322.521">6985 7969 686 0,'0'0'132'0,"0"0"-68"0,0 0 57 0,0 0 19 16,0 0-50-16,0 0-21 15,0 0 8-15,0 0-23 16,-14-22-12-16,14 16-8 16,0 2-12-16,0-1-11 15,0 3-6-15,0-1-6 0,0 0 2 16,0 3 0-16,0 0-5 16,0 0-82-16,0 6-112 15,-1-2-82-15,-4 3-178 16</inkml:trace>
  <inkml:trace contextRef="#ctx0" brushRef="#br0" timeOffset="9136.162">6977 8072 598 0,'0'0'56'0,"0"0"46"0,0 0 26 16,0 0-45-16,0 0-19 0,0 0-2 15,0 0-17-15,0 0-17 0,-16-33 5 16,16 21 6-16,0-2 0 16,-2-2 1-16,-1-2-2 15,0-5-6-15,-2-3-2 16,-4-6-9-16,1-5-1 15,-4-3-4-15,1-9-5 16,-4-4-3-16,-1-4-5 0,2-2-3 16,-2-2 2-16,1-3 12 0,0 3 2 31,-1 1-4-31,0 0-3 0,-1 1 1 0,-1-2 0 16,1 2-1-1,0 3 3-15,-2 1 3 0,2 4-4 16,-2 3 1-16,2 2-3 0,-1 8-2 15,3 3 0 1,-2 4 3-16,3 5-4 16,1 5 3-16,3 4 1 15,2 5 4-15,0 2-8 0,4 5-5 16,1 1 2-16,1 3-2 0,1 1-5 31,1 1-2-31,0 5-3 0,0 0 6 0,1 4-1 31,1 2-55-31,-2 0-20 0,1 1-23 16,-1 0-57-16,0 0-32 16,-3 0-66-16,-1-2-121 15</inkml:trace>
  <inkml:trace contextRef="#ctx0" brushRef="#br0" timeOffset="16987.527">5318 6832 606 0,'-15'-23'38'0,"-1"2"33"0,6 3 69 16,3 7 13-16,4 6-64 16,3 5 18-16,4 12-92 0,6 9-13 15,6 5 17-15,2 3-2 16,4 1-11-16,0-4-2 15,1-5 0-15,-3-7-4 16,-3-6 3-16,-2-6-5 16,-7-6 2-16,-3-9 6 15,-5-5 2-15,0-5-4 0,-5-2-1 16,-2 1-2-16,1 4 2 16,1 3 28-16,3 7 16 15,2 7-19-15,9 3-28 16,4 7-8-16,4 2 8 0,5 2 2 15,-1-3-3-15,1-2 4 16,-2-6-2-16,-3-3 0 16,-5-9 3-16,-6-7 1 15,-5-4 18-15,-1-3 71 16,-7-3-28-16,-3-1-20 0,-2 2-15 16,1 6-22-16,1 3-6 15,3 9-1-15,2 9-3 16,5 7-3-16,3 9-130 0,6 6-39 15,2 6-129-15,2 2-249 16</inkml:trace>
  <inkml:trace contextRef="#ctx0" brushRef="#br0" timeOffset="17378.074">5704 6646 1004 0,'0'0'136'0,"0"0"-13"0,-32 27-100 0,20-2-6 0,4 2-6 16,3 2-9-16,5-7-2 16,2-9 2-16,8-10-4 15,3-6 4-15,2-12 6 16,0-5-2 0,-1-2-6-16,-1 2 5 0,-4 2-4 15,-1 7-3-15,-3 8 5 0,-2 5-6 16,-1 11-5-16,0 8 8 15,1 6 1-15,0 3 0 16,3-1 0-16,0-2-2 16,1-6 2-16,3-7-2 15,0-6 1-15,3-8 30 16,0-3 48-16,1-9-2 0,-1-3-35 16,1-1-17-16,-4-4-7 0,0 3-2 15,-3 2-9 1,-4 2-3-16,-2 5 0 15,-1 2-2-15,0 4-19 0,-3 2-79 16,-4 0-100-16,-4 0-128 16,-1-4-255-16</inkml:trace>
  <inkml:trace contextRef="#ctx0" brushRef="#br0" timeOffset="17662.306">5689 6335 942 0,'0'0'147'0,"0"0"-16"0,0 0-54 0,0 0-11 16,0 0-32-16,0 0 2 31,0 0 28-31,0 0-35 0,-20-35-18 0,13 21 14 16,1-1 5-1,0-2-5 1,-1 4 1-16,3 0 0 15,-1 6-8-15,3 3-5 0,2 4-10 16,5 8-6-16,4 8-8 16,2 6 13-16,5 9-10 15,2 4-95-15,-5 2-91 16,-2-5-225-16</inkml:trace>
  <inkml:trace contextRef="#ctx0" brushRef="#br0" timeOffset="18403.768">4867 5553 713 0,'0'0'160'0,"-28"-19"14"0,18 14-36 16,6 4-21-16,4 1-47 0,4 8-64 15,6 5-14-15,4 3 8 16,0 1 2-16,3-1 0 0,-2-4 0 16,1-5-5-1,-3-6-27-15,-3-1 5 0,-6-10 19 16,0-4 5 0,-4-3 1-16,0 1 1 0,-4-2-2 15,1 3 2-15,0 1-1 16,3 4-2-16,2 2 1 15,8 5-3-15,4 3-13 0,4 1 13 16,2 3 1-16,0 0 4 16,-1 0 1-16,-5-1-2 0,-2-3 2 15,-5-5 2-15,-4-5 8 16,-3-6 55 0,0-2-8-16,-3-4 8 15,-3-3-11-15,0-1-9 0,1 2-25 16,0 2-11-16,0 5-10 0,5 4-2 15,0 8 0 1,4 6-7-16,3 10-90 0,3 12-21 16,1 3-74-1,1 9-153-15,0 1-353 16</inkml:trace>
  <inkml:trace contextRef="#ctx0" brushRef="#br0" timeOffset="18916.892">5241 5453 838 0,'0'0'24'0,"-8"-31"28"0,3 16-13 16,0 3-11-16,0-1 1 15,-2 3 0-15,0 5 18 16,1 2 24-16,-5 3 2 0,3 7-29 0,-1 9-28 31,0 4-6-31,4 3-4 16,0 3-5-16,3-5 0 0,2-3 2 15,5-7-3-15,2-6-2 16,1-5 2-16,2-10 1 16,0-2 4-16,0-6 2 15,-1 0-3-15,-2 2 0 0,-3 2 5 16,0 6 8-16,-1 5-2 15,0 6-10-15,1 7-11 16,-1 8 5-16,0 4 5 16,3 4-2-16,-2 2 1 0,3-3-3 15,-1-3 0-15,3-5 2 16,1-7-4-16,1-8 1 16,2-3 12-16,2-8 64 15,-2-3-9-15,1-4-20 16,-1-2-24-16,-3 0-6 15,0 1-6-15,-5 1-2 0,1 4-1 16,-5 1-6-16,1 5 0 16,-2 3-9-16,0 3-85 15,-3 4-58-15,-3 4-94 0,-2 2-50 16,0 2-210-16</inkml:trace>
  <inkml:trace contextRef="#ctx0" brushRef="#br0" timeOffset="19391.336">5156 5128 490 0,'0'0'287'0,"0"0"-171"0,-9-37-36 0,9 27-6 0,1 1-31 15,5 2-31-15,1 0-10 16,2 4-2-16,0 3-3 16,1 0-1-16,-3 7 0 15,0 3 4-15,-2 3 1 0,-3 1 0 16,-2 2 2-16,0-1 1 15,-1-1-2-15,-2-4-2 16,1-1 45-16,1-4 20 0,1-4-9 16,0-1-22-1,7-5-10-15,2-5 50 0,4-5-9 16,3-4-30-16,-1-2-12 16,2 0-13-16,-5 1 0 15,-1 4-1-15,-4 7 2 16,-4 3-5-16,-3 5 3 0,0 4 0 15,-8 10-11-15,-2 8-66 16,-7 7-72 0,-5 6-144-16,-4 4-539 0</inkml:trace>
  <inkml:trace contextRef="#ctx0" brushRef="#br0" timeOffset="20892.461">7749 5610 1102 0,'0'0'2'0,"0"0"17"0,-12 48-21 0,13-13 12 16,10 1 8-16,4-1-13 0,1-6 1 16,3-9 0-1,-2-8-2-15,-3-9-3 0,-3-5 2 16,-4-9 0-16,-4-3 3 16,-3-4-1-1,0-1-3-15,0-1 0 0,1 2 15 16,5 4 11-16,2 3-10 15,6 5-15-15,1 4-2 0,3 2-1 16,1 0 0-16,-2 1 2 16,-2-1 1-16,-2-5-1 15,-3-6 7-15,-2-4 72 16,-4-4-11-16,-4-2-10 16,0-2-2-16,-4 3-16 0,1 2-5 15,-2 5-20-15,3 2-10 16,0 7-3-16,2 4-6 0,0 2-16 15,7 9-79 1,0 4-51-16,4 0-69 16,2 2-97-16,0-2-224 0</inkml:trace>
  <inkml:trace contextRef="#ctx0" brushRef="#br0" timeOffset="21023.113">8091 5641 908 0,'0'0'204'0,"0"0"-57"16,0 0-9-16,0 0-65 0,0 0-73 0,0 0-2 15,18 30 2-15,-8-13 3 16,1 2 1 0,-1 1-88-16,-1 0-130 15,-3-6-133-15</inkml:trace>
  <inkml:trace contextRef="#ctx0" brushRef="#br0" timeOffset="21321.568">8183 5597 701 0,'0'0'178'0,"0"0"-30"16,0 0-70-16,0 0-67 15,-3 31 32-15,-2-8-18 16,-2 4-15 0,-3-1-6-16,1-1 2 0,1-5-3 15,2-7 0-15,1-3 2 16,4-8 112-16,1-2-6 15,7-4-45-15,5-5-54 16,5 0 7-16,3-3-6 0,3-1-10 16,1 0 1-16,-4 2-4 15,-2 0 3-15,-5 3-41 16,-2 3-51-16,-4 4-29 16,-6 1-51-16,-1 6-39 15,0 1 41-15,-6 0-126 0</inkml:trace>
  <inkml:trace contextRef="#ctx0" brushRef="#br0" timeOffset="21654.516">8207 5329 1044 0,'0'0'111'0,"0"0"-3"15,0 0-89-15,-5 30 46 16,11-14-10-16,0-2-40 16,1-3-10-16,0-4-1 0,-2-4 3 15,-1-3-4-15,-4-3 12 16,0-5 48-16,-5-4-7 16,-3-3-26-16,-2-1-10 15,-1-2-3-15,0 1-5 16,4 2-11-16,0 3 0 0,5 6 0 15,2 6-7-15,5 7-6 16,4 11 1-16,2 7-28 16,2 8-88-16,0 2-91 15,-5-1-159-15</inkml:trace>
  <inkml:trace contextRef="#ctx0" brushRef="#br0" timeOffset="22067.504">7470 4295 788 0,'0'0'74'0,"-7"-51"23"0,3 33 28 0,2 5-5 0,2 9-17 16,0 8-26-16,2 12-78 16,5 8-2-16,0 6 5 15,2 5 1-15,3 2 2 16,2-4-83 0,-3-5-143-16,1-10-217 0</inkml:trace>
  <inkml:trace contextRef="#ctx0" brushRef="#br0" timeOffset="22326.71">7581 4145 852 0,'0'0'144'16,"0"0"29"-16,0 0-30 16,0 0-103-16,-32 12-39 15,24 17 5-15,-4 6-3 0,2 1-1 16,2-3-37-16,1-5-6 15,2-7 29-15,5-8 18 16,0-7-6-16,7-6 0 16,3 1 7-16,6-1 12 0,3 0-2 15,3-1-10-15,2-1-4 16,0-1 0-16,1 0 2 16,-1 1-31-16,-2 0-143 15,-6-1-67-15,-2 1-113 16</inkml:trace>
  <inkml:trace contextRef="#ctx0" brushRef="#br0" timeOffset="22686.048">7705 4244 946 0,'0'0'164'16,"0"0"-11"-16,0 0-74 0,0 0-90 16,0 0 2-16,6 33 10 15,2-16-1-15,2-2 3 16,0-4-15-16,-2-3-32 15,1-4 28-15,-6-4 14 0,2-5 4 16,-3-4 11-16,-2-4 1 16,0-2 21-16,0-1-1 15,0 2-6-15,0 3-16 16,0 3-1-16,0 3-9 16,1 5 0-16,5 3-15 0,2 5 4 15,2 2 8-15,2 0 0 16,-3 0 2-16,0-2 2 15,-2-3-4 1,-3-3 1-16,-1 0 2 0,-3-2 0 16,0-2 13-16,0-3 72 0,-3-1-51 15,-1-1-33-15,-2 0-3 16,0 2-92-16,-4 4-139 16,-2 1-204-16</inkml:trace>
  <inkml:trace contextRef="#ctx0" brushRef="#br0" timeOffset="23243.689">7288 4147 911 0,'0'0'103'0,"0"0"32"0,0 0-51 0,0 0-35 0,0 0-55 16,28 18 6-16,-5 12 3 0,1 6-1 16,0 0 4-1,3-4-2-15,-4-3 4 0,-3-7-3 16,-1-7-6-16,-5-7 3 15,-3-8-1-15,-6 0 1 0,0-12 8 16,-5-4 7 0,0-7-8-16,0-4 1 0,0-1 5 0,0 0 3 15,7 5 12 1,3 5-15-16,4 6-12 0,6 9-5 16,5 3-6-16,1 11 3 15,3 6 7-15,-2 0-1 31,-2-1 2-31,-4-2-11 0,-5-5-9 16,-5-6 14-16,-4-6 2 16,-4-10 24-16,-3-5 107 15,-1-4-35-15,-4-7-33 16,-6-3-1-16,1-5-20 0,-1 0-24 16,2 1-13-16,1 4-5 15,3 9 2-15,3 7-1 16,2 11-7-16,0 11-58 15,6 11-124-15,2 5 28 16,0 5-137-16,1 3-386 0</inkml:trace>
  <inkml:trace contextRef="#ctx0" brushRef="#br0" timeOffset="23551.181">7897 4090 1014 0,'0'0'111'0,"0"0"77"0,-31-18-50 0,26 18-36 15,2 4-22-15,3 7-71 16,1 8-15-16,6 3 5 0,4 5 3 16,2 3-2-16,1 1-31 15,0 0-103-15,1-4-94 16,-5-4-114-16,0-10-298 16</inkml:trace>
  <inkml:trace contextRef="#ctx0" brushRef="#br0" timeOffset="23798.688">7980 4124 506 0,'-3'-27'140'0,"1"4"103"16,2 10-85-16,-2 5-5 0,2 8-25 15,-3 4-88-15,-2 8-47 16,0 6 6 0,-2 5 4-16,0 2-3 0,1-3 2 15,0-3-1-15,2-4-1 16,2-5 1-16,2-5 18 15,2-4-13-15,8-1-1 16,3-4 1-16,7-3 0 0,2-6 2 16,1 1-5-16,3-4 1 15,-3 1-25 1,-4-2-75-16,-6 1-58 16,-6 0-120-16,-5 1-419 0</inkml:trace>
  <inkml:trace contextRef="#ctx0" brushRef="#br0" timeOffset="24244.833">7908 3712 862 0,'0'0'104'15,"0"0"-45"-15,6-36-9 16,5 26-13-16,3 4-14 0,-3 2-17 16,2 4-6-16,-3 8-1 15,-3 7 0-15,-4 7 3 16,-3 4 2-16,0 3 2 15,-3 0-1-15,-1-2-2 16,3-6-2-16,-1-6 0 0,2-7-3 16,7-6 14-16,5-3 51 15,7-12 60-15,7-5-14 16,3-8-37-16,3-4-30 0,0-1-13 16,-3-1-5-16,-5 3 0 15,-7 7-9-15,-7 7-5 16,-8 9-1-16,-3 6 0 15,-9 11-36-15,-10 8-166 16,-12 5-117-16,-6 5-492 16</inkml:trace>
  <inkml:trace contextRef="#ctx0" brushRef="#br0" timeOffset="27539.032">6299 6179 708 0,'-6'-14'88'0,"-1"-2"36"0,-2 2-19 0,2 1-20 0,-1 5-30 0,0 1-10 16,1 7-17-16,2 0-16 15,0 9-12-15,2 5-5 16,1 3 5-16,1 3-2 15,1-1 3-15,0 0-1 16,3-5-2-16,0-5-3 0,0-3-2 16,-1-6 3-1,3-4 7-15,0-6 0 0,-1-2 2 16,0-4-1-16,-1 0 7 16,3 1 15-1,-2 2-10-15,0 5-7 0,1 4-2 0,0 5-4 16,1 10-10-16,0 9 6 15,0 8 1-15,3 10 3 16,-2 5-3-16,1 2-12 16,1-5 24-16,-1-7-10 15,4-7-3 1,-2-13 1-16,3-11 1 0,-1-4 2 0,1-11 56 31,-2-5 18-31,0-5-33 16,-1-1-15-16,-2-2-7 0,-1 5 17 15,-4 4-14-15,0 3-18 16,-3 7-4-16,0 5-1 16,0 5-4-16,-1 7-15 15,-2 6-82-15,1 4-51 0,1 2-63 16,-2 0-118-16</inkml:trace>
  <inkml:trace contextRef="#ctx0" brushRef="#br0" timeOffset="27903.5">6528 6236 778 0,'0'0'146'0,"0"0"33"16,0 0-35-16,0 0-46 0,0 0-82 15,0 0-3-15,3 36 5 16,0-11-9-16,0 3-3 15,-1-3-7-15,0-5 4 0,1-4 1 16,-1-5-6-16,-1-7 4 16,1-4 1-16,-2-7 4 15,0-6 6-15,0-5-10 16,0-8-1-16,-3-1 1 0,-3-5-3 16,1 1 0-16,1 3 2 15,1 2-2-15,2 10 3 16,1 7-4-16,7 9 3 15,3 8-5-15,3 9 2 16,3 3 0-16,3 6 4 0,1-1-5 16,0 3-63-16,-4-2-116 15,-5-4-175-15</inkml:trace>
  <inkml:trace contextRef="#ctx0" brushRef="#br0" timeOffset="28046.728">6572 6362 1003 0,'0'0'-4'0,"0"0"-18"16,14-37-111-16,-4 18-153 16</inkml:trace>
  <inkml:trace contextRef="#ctx0" brushRef="#br0" timeOffset="28650.337">6654 6142 606 0,'0'0'8'0,"0"0"-7"16,0 0-1-16,0 0-22 16,0 0-102-16,0 0 102 15,0 0 25-15,5-13 57 0,-3 6 87 16,0 3 25-16,-2 0-19 15,0 2-9-15,0 2-24 16,0 0-20-16,0 5-57 16,1 5-39-16,1 2 2 0,3 4 2 15,-2 1 1-15,3 1-4 16,-2 0-4-16,2-3 1 16,-1-4 0-1,1-1-2-15,-3-5 1 16,-1-2 1-16,-1-2-1 0,-1-1 3 0,-1-5 17 15,-2-4 24-15,-3-4-18 16,2-5-15-16,1-2-3 16,0 0-5-16,3-3-3 31,0 5-1-31,3 1 2 0,2 6-3 16,4 4 3-16,2 4 0 15,-1 3-7-15,1 5 6 16,0 2-3-16,-1 2 1 15,1 0 2-15,-4-1-1 0,0-2-1 16,-2-3 3-16,-3-3-2 16,1-1 3-16,-1-7 6 15,-1-7-3-15,-1 0-2 16,0-8 3-16,0-1 6 16,0-1 9-16,0 1-6 0,0 0-2 15,0 5 16-15,3 4 0 16,4 7-9-16,2 7-9 15,1 2-14-15,0 9-1 16,2 5 5-16,1 5-2 16,-3 3 0-16,0 4-32 0,-5 0-106 15,-2-1-145-15,-3-5-301 16</inkml:trace>
  <inkml:trace contextRef="#ctx0" brushRef="#br0" timeOffset="29060.6">6374 5725 955 0,'0'0'112'0,"0"0"-33"0,3 32-46 0,6-7 34 0,1 6-33 0,2 5-25 0,3 1-4 16,0-3-25-16,-4-4-304 16</inkml:trace>
  <inkml:trace contextRef="#ctx0" brushRef="#br0" timeOffset="29921.581">5729 4819 773 0,'-5'-40'137'0,"-4"3"-79"0,-1 6 15 15,-1 7 7-15,1 10 40 16,-2 11-47-16,0 10-23 0,2 14-39 15,3 8-15-15,4 7 3 16,3 3 2-16,2-2-3 16,6-9 2-16,4-7-29 15,0-11 17-15,3-10 10 16,-2-10 4-16,-3-8 2 0,0-7 3 16,-1-3-4-16,-4 0-2 15,0 2 1-15,-2 5-3 16,0 6 3-16,-1 10-1 15,0 8 6-15,0 14-11 0,-1 12-3 16,3 9 6-16,2 8 4 16,3 5-2-16,2-1 0 15,2-5 1-15,3-6-2 16,-1-11 0-16,0-11-1 16,0-9 2-16,2-8 11 0,-2-9 66 15,0-8 9-15,0-5-33 16,0-3-26-16,-3 1-12 15,-2 1-3-15,-4 4-4 16,-2 6-5-16,-1 6-2 0,-1 3-2 16,-2 4-16-16,1 5-149 15,1 3-37-15,0 3-114 16,-2 1-370-16</inkml:trace>
  <inkml:trace contextRef="#ctx0" brushRef="#br0" timeOffset="30300.435">6039 4832 1097 0,'0'0'136'0,"0"0"-70"0,-4 33-49 0,4-7 45 0,0 7-12 15,3 1-40-15,0-1-8 16,2-5 0-16,2-6 1 0,-3-5-3 15,3-7 3 1,-1-8-1-16,-5-2-1 0,1-10 11 16,-1-5 66-16,-1-3-32 15,0-6-25-15,-3-3-5 16,-2 1-6-16,0 1-4 0,0 2-6 16,2 4 3-16,1 3 2 15,0 3 10-15,2 4 3 16,4 1-10-16,3 1-9 0,4 3-4 15,1 1 2-15,5 2-1 16,-1 1 3 0,3 2 0-16,-1 3 0 15,-1 3 2-15,0 2-29 0,-3 3-115 16,-1 1-99-16,-7 3-123 16</inkml:trace>
  <inkml:trace contextRef="#ctx0" brushRef="#br0" timeOffset="30491.623">6094 4920 282 0,'0'0'745'16,"0"0"-661"0,0 0-2-16,0 0-85 15,0 0 8-15,34-35 0 16,-14 17-9-16,2-5-106 15,0-2-58-15,-4-1-76 0,-3 1-125 16</inkml:trace>
  <inkml:trace contextRef="#ctx0" brushRef="#br0" timeOffset="30951.785">6242 4680 462 0,'0'0'222'0,"0"-26"-17"16,0 19-45-16,0 6-32 0,0 2-25 16,0 10-97-16,0 6 2 15,0 2 24-15,4 4-12 16,-1-1-13-16,0-2-2 15,1-3-3-15,-3-4 0 16,2-5 2-16,-1-6 4 16,-2-2 18-16,0-1 26 0,0-8 37 15,0-1-46-15,-2-2-30 16,-1-1-6-16,2-3-1 16,-1 1-3-16,1 0-2 0,1 0 1 15,3 2-4-15,3 0 3 16,2 4-3-16,2 3-2 15,2 6-1-15,0 0 0 16,-2 7 0-16,1 3 3 16,-2 1 1-16,-2 1 0 0,0-4 3 15,-4-1-1-15,0-4-2 16,-2-3 4-16,0-5 5 16,-1-7 2-1,0-1-3-15,0-5-4 0,0-5 12 16,0 0 9-16,0-2-8 0,0 2-5 15,0 3-4-15,2 4 1 16,3 5 8-16,3 7-11 16,2 4-5-16,2 9-4 15,1 5 0-15,1 4 3 0,1 5 2 16,-4 3-17-16,-1 0-82 16,-3-1-81-16,-5-3-169 15,-2-7-420-15</inkml:trace>
  <inkml:trace contextRef="#ctx0" brushRef="#br0" timeOffset="31665.874">5828 4277 974 0,'0'0'39'0,"-2"-36"51"0,5 18-48 0,6 1-2 0,2 2-24 16,3 3-15-16,0 5-1 15,-1 6-1-15,1 5-5 16,-6 9 3-16,2 10 0 16,-7 7 3-16,1 6 4 15,-4-1-5-15,0 1-21 0,0-9 15 16,-2-6 5-16,2-9 4 16,3-4 34-16,7-8 8 15,4-4 27-15,5-7 42 16,5-7-27-16,1-4-35 15,2-4-21-15,-2 1-7 0,-3-1-8 16,-5 6-6-16,-7 5-3 16,-1 7-1-16,-9 8-3 15,-4 3-49-15,-9 7-191 0,-5-2-394 16</inkml:trace>
  <inkml:trace contextRef="#ctx0" brushRef="#br0" timeOffset="33000.867">8967 2962 331 0,'0'0'482'0,"-30"-54"-387"0,17 33 44 0,3 2 18 16,3 8-11-16,4 9-42 0,3 7-30 16,8 13-85-16,4 8 5 15,3 10 8-15,4 8 0 16,4 6 2-16,2-1-7 15,1-1-125-15,-2-6-111 16,-2-8-110-16,-3-13-117 0</inkml:trace>
  <inkml:trace contextRef="#ctx0" brushRef="#br0" timeOffset="33269.547">9115 2779 958 0,'0'0'133'15,"-4"-35"13"-15,1 35-21 16,0 10-65-16,-3 14-60 16,1 10 10-16,-4 11-1 0,0 4 0 15,-1 1-71-15,2-4 9 16,-4-9-7-16,4-11 59 16,2-8 9-16,2-10 85 15,4-6-46-15,7-2-37 0,7-1-14 16,6-6 8-16,6-2 1 15,6-2-4-15,1-1 2 16,2 1-18-16,-1 2-73 16,-2 3-80-16,-6 3-94 15,-6 2-167-15</inkml:trace>
  <inkml:trace contextRef="#ctx0" brushRef="#br0" timeOffset="33618.895">9338 2878 923 0,'0'0'51'0,"0"0"77"16,0 0-77-16,0 0-50 16,8 32 44-16,-2-9-12 15,-2 3-18-15,-1 0-5 16,1-4-4-16,-2-2 1 15,-1-7-3-15,-1-6 3 0,0-7 79 16,-1-7 29-16,-2-8-37 16,-2-7-52-16,1-8-11 15,-2-5-1-15,2-2-7 16,3 0-5-16,-1 4-2 16,2 4 1-16,6 11-2 15,4 10 1-15,3 8-1 0,5 8-6 16,2 10 5-16,1 5 3 15,3 7-3-15,0 3-15 16,-1 0-85-16,-6 1-90 0,-7-5-202 16</inkml:trace>
  <inkml:trace contextRef="#ctx0" brushRef="#br0" timeOffset="33783.378">9409 3007 1241 0,'0'0'57'16,"0"0"0"-16,0-28-44 0,18 15-15 16,4-5-9-16,2-4-119 15,3-2-125-15,-2-1-160 16</inkml:trace>
  <inkml:trace contextRef="#ctx0" brushRef="#br0" timeOffset="34220.926">9583 2725 937 0,'0'0'167'0,"0"0"11"16,0 0-65-16,0 0-105 0,-5 26 15 16,11-6 17-16,1-2-23 15,-1-1-9-15,1-3-3 16,-1-4-2-16,-3-5-2 16,-2-5 6-16,-1-3-1 0,0-7 17 15,-3-5-8-15,-1-5-8 16,-2-3-4-16,2-1 2 15,1-2-5-15,2 3 2 16,1 4-2-16,0 6-2 16,8 8-2-16,4 5-1 0,1 6-6 15,4 6 5-15,-1 3 6 16,1-1 0-16,-1-2 2 16,-4-2-2-16,-5-6 0 0,-3-4 3 15,-2-4 3-15,-1-8 61 16,-1-6-20-16,0-4-28 15,-1-7 0-15,1 0 6 16,-2-1-10-16,2 3-4 16,0 4-6-16,0 6 0 15,3 9 1-15,6 7-9 0,2 4-7 16,5 13 6-16,0 5 0 16,3 8 4-16,-4 6 2 0,-1 1-69 15,-6 0-119-15,-5-3-181 16,-3-6-411-16</inkml:trace>
  <inkml:trace contextRef="#ctx0" brushRef="#br0" timeOffset="34728.94">9316 2266 730 0,'0'0'109'0,"-13"-34"-48"0,10 15 4 16,3 1-8-16,4 1-24 16,8 0-27-16,3 6-5 0,3 3-7 15,1 6 5-15,0 2-2 16,-5 7-1-16,-3 8 2 16,-4 2 1-16,-2 5 3 15,-5 3 1-15,-3 0-1 16,-3 1-2-16,-2-3 1 0,-1-1-1 15,1-6 2-15,5-4 76 16,1-4-16-16,2-5-28 16,4-3-18-16,7-5 26 15,4-8 62-15,5-5-41 16,4-4-24-16,0-4-20 0,2 1-13 16,-4 2-1-16,-4 7-1 15,-5 6-5-15,-6 8 2 16,-7 6-100-16,-5 10-88 15,-8 8-91-15</inkml:trace>
  <inkml:trace contextRef="#ctx0" brushRef="#br0" timeOffset="35377.454">9621 4252 374 0,'0'0'112'0,"-20"-33"70"0,10 17 10 0,2-1-40 16,-2 2 26-16,0 2 8 15,1 3-48 1,4 5-12-16,1 5-27 0,4 4-55 0,3 11-46 16,4 6-9-1,7 9 13-15,1 4-2 16,5 3 0-1,1-1-19-15,2 0-105 0,-1-4-60 0,0-6-87 16,-6-8-137-16</inkml:trace>
  <inkml:trace contextRef="#ctx0" brushRef="#br0" timeOffset="35627.518">9731 4056 1026 0,'0'0'146'15,"-10"-28"7"-15,6 29-43 0,-1 11-74 16,0 9-44-16,0 9 9 16,-2 10 0-16,-1 6 3 15,0 2-6-15,1-4-78 16,-2-6 8-16,3-11 66 0,1-7 11 16,2-12 21-16,3-6 47 15,7-2-42-15,9-5-33 16,6-5 8-16,8-5-6 15,5-1 2-15,3-4 3 0,3 3-101 16,-6-1-127-16,-4 3-164 16</inkml:trace>
  <inkml:trace contextRef="#ctx0" brushRef="#br0" timeOffset="35981.942">10014 4068 1143 0,'0'0'114'0,"0"0"-70"0,0 0-40 15,0 28 7-15,3-7 9 16,0 6-9-16,1 2-6 16,0-2-3-16,0-5 0 15,-1-5 0-15,0-5 1 16,-3-9-1-16,0-4 5 0,0-11 84 15,-3-5-40-15,-4-4-33 16,-2-7-3-16,1-3 0 16,-1-1-3-16,2 2-8 15,2 4 0-15,4 3 12 16,2 11 1-16,8 7-13 0,6 7-8 16,2 11-6-16,4 2 8 15,6 5 3-15,-2 5-31 16,2-2-100-16,-6 1-103 15,-5-4-159-15</inkml:trace>
  <inkml:trace contextRef="#ctx0" brushRef="#br0" timeOffset="36118.266">10061 4228 935 0,'0'0'110'0,"0"0"-74"16,-14-40-2-16,24 20-32 0,3-3-29 15,4-1-106-15,0 0-109 16,0 1-277-16</inkml:trace>
  <inkml:trace contextRef="#ctx0" brushRef="#br0" timeOffset="36574.033">10187 3970 953 0,'0'0'143'16,"0"0"-55"-16,0 0-55 15,0 0 55-15,13 38-33 16,-8-21-30-16,3-2-16 0,-3-2-6 16,0-1 0-16,-3-6 1 15,0-3-2-15,-2-3 3 16,0-5 14-16,-4-5 40 16,-1-7-32-16,-2-4-15 15,0-2-3-15,3-2-2 16,-1 2-4-16,3 3-1 0,2 5 2 15,7 7-5-15,1 7-3 0,5 2-5 16,1 9 1-16,3 3 6 16,1 1 2-16,-2-1 0 15,-2-3 1-15,-3-2-6 0,-3-5 1 16,-2-3 8-16,-4-4 0 16,-1-7 11-16,-1-3 40 15,0-6-9 1,0-3-4-16,0-1-14 0,0 0-11 0,0 2-9 15,0 4-1-15,6 5-6 32,2 5 1-32,2 8-3 15,2 1-10-15,0 11 6 16,1 5 2-16,-2 4-18 0,-1 3-89 16,-4 3-47-16,-6-2-134 15,-2-4-387-15</inkml:trace>
  <inkml:trace contextRef="#ctx0" brushRef="#br0" timeOffset="36984.684">9923 3567 859 0,'0'0'245'0,"-3"-33"-216"0,3 16 46 0,5 6-17 0,3 1-49 16,4 5-7-16,-1 5-4 16,-1 6-1-16,-1 8 2 0,-4 9-5 15,-3 5-7-15,-2 5-4 16,-5 0 6-1,0-3 7-15,0-6 2 0,3-7 3 16,2-9 50-16,7-8-20 0,8-13 16 16,7-8 39-1,8-9-22-15,5-5-32 0,-2-1-16 16,1 0-4-16,-9 3 4 16,-8 6-4-16,-7 10-4 15,-8 6-1-15,-4 9 4 16,-8 7-10-16,-5 11-69 0,-7 6-123 15,-8 5-207-15</inkml:trace>
  <inkml:trace contextRef="#ctx0" brushRef="#br0" timeOffset="42988.008">10049 8702 723 0,'-5'-32'92'0,"-2"3"-31"0,1 7 8 16,3 6 32-16,3 6-30 15,0 10-13-15,0 10-14 0,3 16-55 16,4 13 17-16,4 15 13 15,4 15-2-15,3 15-3 16,4 15-3-16,5 12-4 16,-2 3 0-16,2 1-3 15,0-2 1-15,-6-9-3 0,0-10 0 16,-4-10 1 0,-4-8 0-16,-3-8 32 0,-5-8-3 15,0-7-22 1,-2-6-5-16,-3-10 0 0,0-9-48 15,-3-11-129-15,-7-10-158 0</inkml:trace>
  <inkml:trace contextRef="#ctx0" brushRef="#br0" timeOffset="43272.988">10057 9921 864 0,'0'0'309'0,"7"39"-308"15,9-17-3 1,11 1 54-16,9 2-28 0,4-4-3 16,5-4-5-16,2-9-8 0,0-6-5 15,-5-7 4 1,-2-14 65-16,-6-7 1 0,-6-9-21 16,-9-6-17-1,-7-2 14-15,-8 2-8 16,-4 3 1-16,-1 5-10 0,-7 8-11 15,0 9-14-15,2 11-3 0,-1 7-5 32,4 13-40-32,-2 8-110 0,3 5-113 15,-4 4-299-15</inkml:trace>
  <inkml:trace contextRef="#ctx0" brushRef="#br0" timeOffset="44317.239">10349 10989 923 0,'-10'-31'42'0,"-1"-4"50"0,0-1 30 0,1 2-66 0,0 5-30 15,3 8 7-15,-1 12 21 0,1 10-18 16,-1 18-33-16,3 12-9 16,1 10 3-16,2 7 5 15,2 1-1-15,6-4-1 16,4-9 0-16,0-8-2 0,3-12-4 16,2-11 4-1,0-5 0-15,2-6 5 0,-2-9 1 16,0-7-3-16,0-1 4 15,-3 2-3-15,-4 1-2 16,-1 7 2-16,-2 8-3 0,-3 10-1 16,1 11-5-1,-1 11 4-15,0 6 4 0,0 5 0 16,3-1-2-16,-1-5 2 16,3-4 0-16,1-10-3 15,1-8 0-15,2-8 8 16,2-6 38-16,-2-7 47 0,2-6-26 15,-1-4-26 1,-2 1-7-16,-1 2-9 0,-5 3-12 0,0 4-3 16,-2 4-7-1,-1 4 3-15,-1 3 0 0,0 4-37 16,-1 5-109-16,-1 3-60 0,-2 1-100 16,2 2-268-16</inkml:trace>
  <inkml:trace contextRef="#ctx0" brushRef="#br0" timeOffset="44937.307">10617 11119 418 0,'0'0'79'0,"0"0"11"0,0 0 112 16,8-32-102-16,-5 25 14 15,0 2-8-15,0 1-36 16,0-1-1-16,-1-1-10 15,4-2-12-15,1-2-19 16,2 0-22-16,1-2-2 0,0 3-1 16,-1 0-4-16,1 3 1 15,-3 4-49 1,-3 2-68-16,-2 2-46 0,-2 4-58 0,-2-2-234 16</inkml:trace>
  <inkml:trace contextRef="#ctx0" brushRef="#br0" timeOffset="45070.203">10674 11019 437 0,'0'0'112'0,"0"0"95"16,0 0-104 0,0 0-66-16,0 0-31 0,0 27-5 15,7-11 1-15,2 5 3 16,2 3-2-16,2 1-2 16,-3 1-33-16,1 0-194 15,-6-1-410-15</inkml:trace>
  <inkml:trace contextRef="#ctx0" brushRef="#br0" timeOffset="45270.541">10721 11306 944 0,'0'0'136'16,"0"0"41"0,0 0-47-16,0 0-117 0,24-41 6 0,-9 21-2 15,6-4-13 1,-2-1 0-16,-2 2-1 0,-2 0-5 15,-3 4-17-15,-3 3-51 16,-8 4-12-16,-1 4-43 16,-9 5-112-16,-4 1-293 0</inkml:trace>
  <inkml:trace contextRef="#ctx0" brushRef="#br0" timeOffset="45589.072">10400 10562 708 0,'0'0'-34'0,"0"0"16"15,0-30 18-15,0 23-8 0,0 1 6 16,0 2 4-16,-1 0 97 16,-2 1 77-16,-2 1-14 15,3 0-45-15,-1 2-15 0,1 1-27 16,1 8-41 0,1 4-28-16,6 8-4 0,5 8-2 15,7 7 3-15,0 3-95 16,0 1-261-16</inkml:trace>
  <inkml:trace contextRef="#ctx0" brushRef="#br0" timeOffset="46360.769">10769 11996 809 0,'0'0'44'15,"-21"-36"59"-15,11 22 16 0,-2 5-61 0,0 8 22 16,-1 8-28-16,2 14-44 16,-1 10-8-16,3 7-1 15,6 3 3 1,3-2-3-16,1-7 0 0,10-10 1 15,7-14-3-15,2-9 2 16,0-16 8-16,0-7-4 16,-2-7 0-16,-2-3 1 0,-6 2-3 15,-3 5 4-15,-4 8-2 0,-3 9 8 16,0 10 35-16,0 10-3 16,-3 13-53-1,0 7 10-15,3 8-2 0,0 2 2 16,6-1 0-1,2-6-5-15,4-6 6 0,0-8 1 16,0-9-5 0,3-8 6-16,-2-2 29 0,0-6 58 15,0-6-9-15,1 0-23 0,-2-2-16 16,-2 0-11 0,0 1-18-16,-2 0-10 0,0 0-1 0,2 1-22 31,-1 3-88-31,0 3-65 0,-3 2-122 15,-1 2-239 1</inkml:trace>
  <inkml:trace contextRef="#ctx0" brushRef="#br0" timeOffset="47170.709">11039 12148 978 0,'0'0'203'0,"0"0"-116"0,0 0 54 0,-1-39-106 0,11 19-31 15,2 2-3-15,3-2-1 16,0 4 1-16,-4 2-22 16,-1 6-77-16,-3 3-30 15,-4 5-23-15,-3 3 0 0,-3 4 54 16,-4 2-36-16,0-3 121 16,-2 0 21-16,0-2 91 15,1-1 16-15,2-1-20 16,2 1-15-16,1 3-16 15,0 0-27-15,3 6-12 16,3 2 0-16,1 6-15 0,5 3-9 16,1 2 1-16,0 1 0 15,3 1-42-15,-2-1-144 16,-2-3-162-16</inkml:trace>
  <inkml:trace contextRef="#ctx0" brushRef="#br0" timeOffset="47329.361">11135 12367 1048 0,'0'0'80'0,"0"0"27"16,0 0 31-16,9-43-119 15,2 20-15-15,3 1-2 16,-1-2 0-16,-2 1 0 16,-2 2-102-16,-5-1-46 15,-4 1-79-15,-6-2-213 16</inkml:trace>
  <inkml:trace contextRef="#ctx0" brushRef="#br0" timeOffset="47662.558">10942 11680 1145 0,'0'0'83'15,"0"0"40"-15,0-35-70 0,10 27-46 16,4 5-8-16,0 1 0 15,0 2 0-15,-2 8-68 16,-4 7-37-16,-2 6-10 16,-6 6-3-16,-2 1 48 0,-5 2 69 15,-1-4 2 1,1-4 82-16,4-7 65 0,3-9-29 16,5-6-61-16,10-10-4 0,2-6-3 15,4-6-26 1,1-2-20-16,-2 0 0 0,-2 2-1 15,-7 6-1-15,-2 4 1 0,-5 5 0 16,-2 6 0 0,-2 1 1-16,-3 3-57 15,-1-1-129-15,-3-2-158 16</inkml:trace>
  <inkml:trace contextRef="#ctx0" brushRef="#br0" timeOffset="48121.889">11638 9802 902 0,'0'0'171'0,"0"0"-5"15,0 0-82-15,-3 51-71 0,17-5 12 16,8 10-4-16,6 6-13 15,4 3-2-15,-2-7-143 16,-2-9-254-16</inkml:trace>
  <inkml:trace contextRef="#ctx0" brushRef="#br0" timeOffset="48377.407">11832 9785 963 0,'0'0'145'0,"0"0"-24"0,-30 0-43 16,18 30-67-16,-1 8-2 16,-1 8-2-16,2 2-5 15,1-3 3-15,4-9-3 16,4-6-2-16,3-10 0 16,8-10-1-16,7-6 41 0,7-4 14 15,5-2-27 1,5-5-20-16,2-2-2 0,1-1-2 15,-2 0-69-15,-3 2-108 16,-6 2-124-16,-7 0-279 16</inkml:trace>
  <inkml:trace contextRef="#ctx0" brushRef="#br0" timeOffset="48552.423">12009 9972 1075 0,'0'0'142'15,"-2"-44"42"-15,5 20-73 16,10 0-72-16,4 0-26 0,2 2-11 16,1 5-1-16,-2 8-11 15,-1 5-119-15,-6 4-71 0,-4 8-116 16,-7 6-271 0</inkml:trace>
  <inkml:trace contextRef="#ctx0" brushRef="#br0" timeOffset="48694.515">12061 9900 738 0,'0'0'193'0,"0"0"-43"16,0 0 19-16,0 0-58 16,0 0-49-16,0 0-68 15,0 0 7-15,5 29 0 16,8-4-62-16,-1 3-98 0,1 2-76 16,-3 1-166-16</inkml:trace>
  <inkml:trace contextRef="#ctx0" brushRef="#br0" timeOffset="48843.311">12138 10159 857 0,'0'0'132'0,"0"0"118"0,0 0-99 15,0 0-71-15,0 0-38 16,10-30-10-16,-1 13-24 16,3-3-6-16,0-2-1 15,0-2-59-15,-2 2-108 16,-6 0-80-16,-3 1-211 0</inkml:trace>
  <inkml:trace contextRef="#ctx0" brushRef="#br0" timeOffset="49142.647">11990 9483 1144 0,'0'0'132'0,"0"0"4"16,0 0-46-16,0 0-74 16,0 0-15-16,0 0 7 15,0 0-4-15,0 0 0 16,-7 8 5-16,7-11 6 0,0-3 16 16,0-1-6-16,0 2-17 15,-3 0-5-15,3 1-1 16,0 4-3-16,5 4-3 15,5 8-62-15,5 8 28 16,4 9-42-16,3 8-55 0,-3 5-89 16,-6 3-287-16</inkml:trace>
  <inkml:trace contextRef="#ctx0" brushRef="#br0" timeOffset="49505.927">12245 11075 652 0,'-14'-34'269'0,"0"-3"-170"0,2 5 36 16,7 4-45-16,1 11 8 0,4 12-4 15,9 11-60 1,3 17-38-16,6 7 4 0,0 9 3 15,4 3-3 1,0 0-67-16,-2-5-157 16,-3-10-188-16</inkml:trace>
  <inkml:trace contextRef="#ctx0" brushRef="#br0" timeOffset="49731.651">12329 10863 1101 0,'0'0'97'16,"0"0"-26"-16,0 0-2 0,-30 22-67 16,24 8-1-16,0 8-2 15,2 3 2-15,0-2 1 16,4-3-2-16,1-8 2 0,8-7-2 0,6-8-3 16,6-11 15-1,5-2 6-15,5-8-10 16,4-4-3-16,2-2-48 0,-1-3-171 15,-5-1-194 1</inkml:trace>
  <inkml:trace contextRef="#ctx0" brushRef="#br0" timeOffset="50002.256">12576 10966 899 0,'0'0'120'0,"1"-28"101"16,4 12-77-16,3-1-76 0,2-1-18 15,5 3-30-15,-2 2-14 16,3 3-6-16,-3 3-1 15,-1 6-37-15,-2 2-100 16,-3 6-87-16,-6 1-96 16,-1 4-236-16</inkml:trace>
  <inkml:trace contextRef="#ctx0" brushRef="#br0" timeOffset="50161.072">12628 10897 632 0,'0'0'143'15,"0"0"-19"-15,0 0-4 0,-28-14-30 16,28 18-8-16,0 9-65 15,7 9-18-15,0 6 3 16,3 3 1-16,3 5-3 16,1 0-72-16,2-3-122 0,0-4-109 15,-2-6-144 1</inkml:trace>
  <inkml:trace contextRef="#ctx0" brushRef="#br0" timeOffset="50283.12">12721 11176 250 0,'0'0'191'0,"0"0"97"15,0 0-66-15,0 0-99 16,0 0-11-16,0 0-7 0,0 0-42 15,5 13-35-15,0-21-22 16,3-3 0-16,2-3-5 16,2-4-76-1,-4-2-81-15,-1-1-114 0,-2-3-213 16</inkml:trace>
  <inkml:trace contextRef="#ctx0" brushRef="#br0" timeOffset="50778.859">12557 10590 1137 0,'0'0'61'0,"0"0"5"0,-4-30 30 16,6 21-66-16,3 1-21 16,0 3 0-16,-2 2-8 0,1 3-3 15,-3 2-3 1,-1 3 6-16,0 2-3 16,2 1-2-16,-2-2-2 0,0-1 3 15,0 0 3 1,0-1-1-16,0 0 1 0,1 1 0 15,0 2-3-15,1 3 3 16,1 6 1-16,-2 4-2 16,1 2 2-16,-1 2 0 0,2-2-2 0,0-4 2 31,2-6-1-31,5-9-3 0,2-5 5 0,4-9 22 0,1-7 22 31,2-4-21-31,1-1-8 16,-1-2-9-16,-3 4-1 15,-3 3-4-15,-4 4 2 16,-5 6-3-16,-4 7 1 16,-1 4 1-16,-7 9-80 0,-4 4-79 15,-2 3-102-15,-4 2-389 16</inkml:trace>
  <inkml:trace contextRef="#ctx0" brushRef="#br0" timeOffset="62686.991">9904 2158 796 0,'-29'-35'219'0,"-8"-1"-236"0,-5-2-12 0,-3-3 47 0,-2-1 32 0,-2-2 36 15,-1-1-52-15,3-2-12 16,0 0 1-16,-1 0-5 16,-1 2-12-1,-2 3 8-15,-1 4 5 16,-3 4-2-16,1 6 5 0,-3 6 5 0,2 4-16 31,0 7-9-31,-4 4 0 16,5 5-4-16,-2 2 4 15,0 4-3-15,2 5 0 16,2 5-2-16,4 4 2 0,-1 6 1 16,5 3-3-16,2 8 0 15,4 6 2-15,3 8-6 16,1 6 4-16,3 8 3 16,4 7-6-16,6 5 9 0,5 8-3 15,4 1 1-15,7 2 9 16,5 3-4-16,3 0-5 15,11 4 1-15,5 1-2 16,9 1 0-16,3 2 2 0,10 0-2 16,2-1-7-16,6 1 6 15,4 1 1-15,5-1 1 16,-2 2-1-16,3 5-2 16,0 0 3-16,2 2-1 0,-1-4-1 15,2-3 4-15,3-6-4 16,3-4 3-16,1-6 23 15,4-6-13-15,2-3 6 16,4-3 3-16,0-2-7 16,0-2-3-16,3-3 0 0,0-1-6 15,-2-2 3-15,-1-3-2 16,0-3-7-16,-2-6 8 16,-2-4-2-16,0-7 1 15,-1-10 2-15,0-8-6 0,-4-10-1 16,-1-10 3-16,-2-10 4 15,-3-15 12-15,-3-12 5 16,-5-15-3-16,-2-11-2 16,-5-12-10-16,-6-13-6 0,-6-13 4 15,-10-10-2-15,-8-8-1 16,-13-10-1-16,-10-7-3 16,-18-7 0-16,-17-4 11 15,-16-7 5-15,-17-9-7 16,-13-4-8-16,-14-3-2 15,-8-3 1-15,-10-1 1 0,-7 3 5 16,-5 9 18-16,-2 7 1 16,-5 14-6-16,-3 19 4 15,-5 19-1-15,-8 24-19 16,-11 27 2-16,-13 30-15 0,-12 30-57 16,-20 33-143-16,-16 29-224 15</inkml:trace>
  <inkml:trace contextRef="#ctx0" brushRef="#br0" timeOffset="63529.81">10572 2853 877 0,'0'0'42'0,"0"0"91"0,-32 10-8 16,32-14-3-16,9-10-71 0,8-9-40 16,12-10 33-16,8-13-11 15,8-9-20-15,6-7-10 16,2-2 0-16,-1 0-1 0,-5 4-3 15,-10 11 3-15,-6 11-22 16,-12 9-26-16,-9 11-11 16,-10 9-26-16,-11 9-57 15,-11 3-179-15,-5 9-372 16</inkml:trace>
  <inkml:trace contextRef="#ctx0" brushRef="#br0" timeOffset="63737.009">10765 2391 163 0,'0'0'719'16,"-34"15"-550"-16,25-13 19 0,9-2-4 15,8-7-149-15,11-5-42 16,12-6 55-16,7-5 3 0,7-1-32 16,4 1-6-1,-3 4 1-15,-7 7-6 0,-8 9-3 16,-10 7-6-16,-11 17 2 16,-10 12 12-16,-11 15 6 0,-13 16-10 15,-7 12 0 1,-8 10-19-16,-1 3-108 15,-4-1-135-15,4-7-292 0</inkml:trace>
  <inkml:trace contextRef="#ctx0" brushRef="#br0" timeOffset="65526.97">11239 1867 991 0,'0'0'275'0,"-33"-48"-204"0,20 35 55 0,7 8 4 0,6 8-65 16,12 16-71-16,6 12-20 15,9 11 27-15,6 12 2 16,7 2 1-16,2 3-76 16,-1-6-102-16,-4-7-64 15,-8-12-101-15,-6-16-245 0</inkml:trace>
  <inkml:trace contextRef="#ctx0" brushRef="#br0" timeOffset="65780.373">11393 1677 175 0,'-8'-36'844'0,"2"16"-669"16,5 19-60-16,1 12-80 15,0 14-61-15,0 13 57 16,0 10-18-16,-2 8-9 16,-2 2 1-16,-2-5-9 0,-1-7-30 15,1-9 38-15,3-9-2 16,3-9 23-16,6-6-16 15,8-6-6-15,9-1 3 0,6-4-1 16,8-2-1 0,3-5-51-16,2-5-130 0,-4-3-109 15,-3-2-245-15</inkml:trace>
  <inkml:trace contextRef="#ctx0" brushRef="#br0" timeOffset="66130.986">11668 1845 1129 0,'0'0'51'0,"0"0"-33"16,0 0-23-16,1 47 18 16,5-21-5-16,-2 1-3 0,3 1-2 15,-1-3-2-15,0-7 3 16,-2-3-5-16,-1-8 2 15,-3-7 3 1,0-7 9-16,0-10 185 0,-5-5-172 16,-2-9-2-16,-1-5 9 0,-2-5-11 15,0 0-20-15,3 3 1 16,1 7-3-16,3 9 8 16,6 9 3-16,8 13-12 0,6 9-13 15,6 8 7-15,6 7 4 16,3 3 3-16,1 3-95 15,-6-2-121 1,-6-4-114-16,-5-3-481 16</inkml:trace>
  <inkml:trace contextRef="#ctx0" brushRef="#br0" timeOffset="66669.891">11695 1953 1167 0,'0'0'25'16,"3"-38"-9"-16,13 12-11 16,7-5-9-16,0-6-9 15,4 1-78-15,-4 0-12 0,-1 4 49 16,-6 5 47-16,-6 8 9 16,-4 9 45-16,-1 9 66 15,-3 5-45-15,0 10-63 16,-1 4 72-16,2 3-33 15,3 0-22-15,-3-2-13 16,4-6-5-16,-3-3-1 0,2-5 1 16,-3-5 9-16,-2-7 41 15,-1-8 59-15,0-3-49 16,0-6-45-16,-6-5 6 0,2 0-4 16,0-1-14-16,2 4-3 15,2 4-2-15,2 7-5 16,6 9-2-16,5 6-5 15,2 1-2-15,3 9 9 0,1 1 0 16,0 2 4-16,-5-3-2 16,-4-3 2-16,-2-3-2 15,-6-4 4-15,-1-4 7 16,-1-9 98-16,-5-5-70 0,-2-5-5 16,-2-5 1-16,-1-5-3 15,0 0-7-15,1 3-9 16,4 4-2-16,0 6 12 15,5 10-4-15,5 10-17 16,3 8-15-16,5 12 4 0,3 8 4 16,1 10 4-16,1 12-103 15,-5 5-113-15,-8 7-155 16,-5 1-748-16</inkml:trace>
  <inkml:trace contextRef="#ctx0" brushRef="#br0" timeOffset="71292.439">12246 8917 952 0,'-59'-50'-8'0,"-4"10"18"0,1 9-7 0,0 9 0 0,-2 9 20 15,-6 10-11-15,1 8-11 16,-4 15 1-16,-3 11-1 16,-1 12-3-16,3 13 3 15,4 12-3-15,2 17-3 0,6 13 4 16,9 13 3-16,11 14 8 15,12 13-2 1,12 11 4-16,16 10 25 0,12 8 6 0,15 5-6 16,14 1-17-16,14-4 34 15,11-4 6-15,8-10 6 16,9-12-16 0,9-11-20-16,6-14-5 0,8-15-14 15,4-21-2-15,7-16 2 0,5-19 1 16,3-21 8-1,-1-21-4-15,-3-17-11 0,-5-24 1 16,-8-17 3-16,-8-20-10 16,-13-19 6-16,-12-16 1 15,-13-16 4-15,-13-12-1 16,-13-13-9-16,-17-4 1 0,-14-7 4 16,-12-3-9-16,-19-4 10 15,-16-1 13-15,-16 5 20 0,-17 3-14 16,-15 14-13-16,-15 20-12 15,-14 24 5-15,-13 30-9 16,-14 30 0 0,-9 31 7-16,-7 29-15 0,-3 26-87 0,4 19-75 15,3 11-121 1,11 7-281 0</inkml:trace>
  <inkml:trace contextRef="#ctx0" brushRef="#br0" timeOffset="71934.221">13356 9959 634 0,'-18'-41'321'0,"1"0"-318"0,6 5 6 16,5 7 103-16,6 8-10 15,0 12 14-15,6 11-21 0,5 15-79 16,2 12 21-16,6 7-3 16,4 6-23-16,3 4-3 15,3 0-1-15,0-1-107 16,-1-6-101-16,-2-8-155 16,-6-7-481-16</inkml:trace>
  <inkml:trace contextRef="#ctx0" brushRef="#br0" timeOffset="72172.674">13500 9732 1118 0,'0'0'58'16,"-27"32"-39"-16,14 5 39 16,-1 8-16-16,2 6-37 0,2 3 1 15,0-3 1-15,4-5-50 16,1-11 18-16,4-9 23 15,2-10 8-15,10-7 34 16,7-6 27-16,5-3-17 16,8-1-28-16,4-8-16 0,3-4-5 15,3-2-48-15,-1-3-133 16,-4-2-152-16</inkml:trace>
  <inkml:trace contextRef="#ctx0" brushRef="#br0" timeOffset="72411.149">13722 9847 85 0,'9'-32'761'16,"1"3"-715"-16,3 2 80 0,3 2-26 15,1 7-63-15,0 5-16 16,1 6-18-16,-2 7-5 0,0 4-24 16,-5 7-103-16,-4 7-114 15,-3 3-297 1</inkml:trace>
  <inkml:trace contextRef="#ctx0" brushRef="#br0" timeOffset="72568.353">13804 9780 551 0,'0'0'313'16,"-31"-29"-156"-16,18 19 76 0,7 7-62 16,4 4-65-1,4 11-89-15,8 9-21 0,5 6 3 16,2 8 3-16,3 4-8 16,0 2-155-16,-1-3-135 15,-5-5-189-15</inkml:trace>
  <inkml:trace contextRef="#ctx0" brushRef="#br0" timeOffset="72803.455">13869 10115 946 0,'0'0'218'0,"0"0"-59"16,0 0-20-16,0 0-69 16,27-35-3-16,-6 10-25 15,7-4-38-15,-1-2-2 0,1 1 0 16,-4 2-2-16,-4 5 3 15,-6 5-1-15,-6 6 0 16,-4 4 0-16,-4 8-1 16,-8 3-5-16,-4 8-1 0,-1 3-10 15,-4 6-42-15,-3 1-68 16,-5 1-166-16,-2-2-548 16</inkml:trace>
  <inkml:trace contextRef="#ctx0" brushRef="#br0" timeOffset="79570.027">14067 10733 838 0,'0'0'140'0,"0"0"-128"0,-30-1 18 0,30-9 87 16,10-3-59-16,8-7 15 15,12-5 10-15,11-6-30 0,16-7-14 16,8-9-17 0,11-4-12-16,10-7-6 0,7 0-2 15,-4-3-3 1,-4 1-61-16,-6 6-36 0,-12 3-62 16,-20 7-63-16,-15 2-172 15</inkml:trace>
  <inkml:trace contextRef="#ctx0" brushRef="#br0" timeOffset="80219.075">11383 2677 986 0,'0'0'37'0,"32"-15"-46"0,0-10 53 15,13-13 68-15,14-15-37 0,16-18-14 16,16-11-21-16,9-10-14 16,7-3-13-16,1 3-6 15,-5 7 0-15,-14 14-6 16,-16 15 7-16,-22 16 0 16,-15 16-7-16,-17 14 1 0,-18 10 4 15,-15 16-12-15,-23 11-162 16,-19 7-396-16</inkml:trace>
  <inkml:trace contextRef="#ctx0" brushRef="#br0" timeOffset="90962.907">5209 4425 1157 0,'0'0'60'16,"0"0"-79"-16,34 16-82 0,-10-5 96 0,6 7 7 16,3 5-12-16,1 10-11 15,1 7-40-15,-3 10-31 0,-6 14 41 16,-7 7 18-16,-9 7 20 16,-9 4 12-16,-5 3 3 15,-12-1 31-15,-9-3 59 16,-6-3 30-16,-3-6-19 0,4-12-25 15,5-13-18-15,6-17-13 16,13-22 6 0,9-21 11-16,19-22-50 0,8-12-16 15,7-5-13-15,5 0-7 16,-4 8-8-16,-1 15 16 16,-7 17 9-16,-3 12-4 15,-2 23-4-15,-3 20 6 0,3 19 7 16,3 18 3-16,3 11 3 15,3 7-2-15,2 1 0 0,3-6-3 16,3-8 2-16,1-10 4 31,-1-11 5-31,1-3 3 0,3-5 8 16,-2-6-6-16,1-4-8 0,-1-7-2 16,2-7-3-16,3-11-2 15,5-12-1-15,-1-11-103 16,-1-19-222-16</inkml:trace>
  <inkml:trace contextRef="#ctx0" brushRef="#br0" timeOffset="161756.421">19322 5752 625 0,'0'-5'-50'0,"-3"2"-33"16,3-1 1-16,0 1-78 0</inkml:trace>
  <inkml:trace contextRef="#ctx0" brushRef="#br0" timeOffset="162149.906">19322 5752 327 0,'-15'-45'154'15,"8"36"-32"-15,1-1 1 0,-1 1-5 16,2 1-19-16,3 4-13 15,0 2 10-15,2 5-13 0,4 8-65 16,1 9-24 0,4 7 21-16,1 8 9 0,1 9-9 15,0 2-9 1,0 5-2-16,0-1 1 0,-2 1 0 16,0-3 0-16,-3-3-2 0,-4-3-9 15,-2-4-8-15,-5-1 5 16,-8-3 4-1,-6-4 4-15,-3-5-1 16,-1-5 0-16,-1-10 5 0,4-7-2 16,5-8 2-1,8-8 14-15,7-9 31 16,7-2-13-16,10-3-9 16,9 2-1-16,5-1-5 15,4 6-9-15,-1 5-7 0,2 2-1 16,-2 3-3-16,0 4 1 15,-3-1-8-15,0 2-61 16,-3 2-41-16,0-1-10 16,-5 1-29-16,-2 0 11 15,-4-1-49-15,-4-1-58 16,-5 0-112-16</inkml:trace>
  <inkml:trace contextRef="#ctx0" brushRef="#br0" timeOffset="162482.86">19612 5808 707 0,'0'0'51'0,"0"0"54"16,1-36-7-16,10 16-4 0,7-5-20 16,2-3-32-16,3-2-19 15,3-1-9-15,3 1-9 16,2 2-2-16,-2 5-1 0,-3 3-2 16,-2 7 0-16,-9 5 0 15,-6 6-39-15,-7 5-57 16,-3 8-60-16,-9 4-18 15,-4 3-175-15</inkml:trace>
  <inkml:trace contextRef="#ctx0" brushRef="#br0" timeOffset="162651.145">19766 5628 607 0,'0'0'158'16,"0"0"23"-16,0 0-5 0,0 0-51 15,0 0-67-15,0 0-66 16,2 40 13-16,6-5 11 15,4 4-6 1,-1 3-4-16,1 1 4 0,3-1-49 16,-1-4-89-16,-2-3-99 15,-3-7-176-15</inkml:trace>
  <inkml:trace contextRef="#ctx0" brushRef="#br0" timeOffset="163416.377">19840 5600 582 0,'0'0'18'0,"-31"-6"46"0,11 6 32 16,0 6-17-16,-2 4 11 0,1 8-1 15,-2 4-37-15,1 5-16 16,3 3 8-16,2 0 0 15,9 0-11-15,8-2-15 16,9-3 0-16,13-4-6 16,11-4-3-16,6-4 0 0,4-1-4 15,-2-1-1-15,-3-1 0 16,-9 0-3-16,-10 3-2 16,-9-1 0-16,-10 1 0 0,-7 3 8 15,-13 1 43-15,-5 1 19 16,-7-1-44-16,-1 2-13 15,1-3-5-15,5-4 0 16,6-5-7-16,6-2 3 16,8-5 1-16,7-2-50 0,5-8-148 15,6-8-112 1,6-5-160-16</inkml:trace>
  <inkml:trace contextRef="#ctx0" brushRef="#br0" timeOffset="163609.564">19972 5690 958 0,'0'0'162'15,"20"-47"-98"-15,-3 19 8 16,8-2-31-16,6 1-24 0,2-1-15 16,0 3 1-16,-2 4-4 15,-3 3-50-15,-9 7-43 16,-8 5-24-16,-7 6-1 15,-7 5-44-15,-9 7 16 0,-7 4-86 16</inkml:trace>
  <inkml:trace contextRef="#ctx0" brushRef="#br0" timeOffset="163779.146">20094 5531 439 0,'0'0'139'0,"0"0"75"0,0 0-81 16,0 0 12-16,0 0-25 15,0 0-95-15,9 34-3 16,0-9 32-16,2 8-11 15,0 5-30-15,2 3-7 0,-3 1 2 16,1-1-8 0,-2-3-130-16,-1-6-138 15,1-8-307-15</inkml:trace>
  <inkml:trace contextRef="#ctx0" brushRef="#br0" timeOffset="164225.318">20302 5546 847 0,'0'0'237'0,"0"0"-44"0,0 0-95 16,0 0-98-1,0 0 2-15,-6 57 5 16,9-23-3-16,4-3 0 0,2-6 0 16,0-4-16-1,-3-8-16-15,1-9 8 0,-1-4-1 0,-4-10 24 16,0-8 1-16,-2-7 8 15,0-7 28-15,-2-4-3 16,0 1-6-16,2 3-21 16,0 7-3-16,0 8 44 0,6 7-26 15,3 10-18-15,4 0-10 16,2 8 1 0,2 1 4-16,2 2-2 15,-1-2 1-15,-3-2 1 0,-2-3-3 16,-1-4-1-16,-3-3 7 0,-4-7 2 15,0-3 10-15,0-4 60 32,0-3-26-32,-3 1-13 15,1 2-9-15,2 4-5 0,-1 8-4 16,3 5-12-16,2 8-18 16,1 10 7-16,2 6 1 15,0 8 1-15,0 5 4 16,-1 3-73-16,-4 1-105 15,-4-3-190-15,-1-5-639 16</inkml:trace>
  <inkml:trace contextRef="#ctx0" brushRef="#br0" timeOffset="164519.136">20809 5496 329 0,'0'0'643'0,"0"0"-444"0,0 0-80 0,-31-12-82 16,15 24-18-16,1 3-18 16,1 0 1-16,4 1 1 0,4-1-3 15,6-4 0-15,5-4 0 16,8-3 4-16,0-1 1 16,1-1-2-16,1-1 2 15,-5 2-3-15,-7 3-3 0,-3 3 1 16,-10 3 2-16,-8 4 1 15,-7 4-2-15,-6 6 3 16,-6 2-16-16,-5 4-76 16,-4 1-124-16,-5 2-426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17:4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6283 3810 1151 0,'0'0'40'0,"19"-27"-10"0,4 3-28 31,13-6 36-31,10-6 5 0,6-1-35 16,3-1-5-16,0 5 1 16,-5 6-6-16,-4 6 5 15,-8 5-24-15,-9 6-47 16,-9 8-39-16,-9 2-24 0,-11 10-24 16,-7 5-43-16,-12 3 37 15,-7 5-194-15</inkml:trace>
  <inkml:trace contextRef="#ctx0" brushRef="#br0" timeOffset="206.653">6560 3670 442 0,'0'0'119'0,"-43"5"-22"0,26-5 34 16,5-4-35-16,4-1-9 15,5 0 5-15,1 2-20 16,2 3-8-16,3 6-40 16,4 9-39-16,3 10 25 0,5 8 19 15,0 9-7-15,4 6-12 16,-1 6-5-16,4 0-1 15,0-3-4-15,1-1 3 16,-1-4 2-16,0-1-2 0,-2-7 0 16,-5-1-58-16,-1-3-52 15,-9-5-93-15,-2-4-189 16</inkml:trace>
  <inkml:trace contextRef="#ctx0" brushRef="#br0" timeOffset="589.345">6597 4362 926 0,'0'0'219'16,"-30"1"-150"-16,23-8 120 16,7-6-112-16,10-6-66 15,6-5-9-15,6-3-1 0,4-5-4 16,6 1-27-16,2 2 42 16,-1 6-27-16,-1 3-33 15,-3 5 10-15,-6 8 6 16,-3 5 17-16,-6 2 1 15,-4 8 8-15,-1 2-3 0,-5 5 3 16,-1-2 6-16,-3 1 1 16,0-5-1-16,0-1 4 15,0-6 30-15,0-2 47 16,0-5 15-16,0-8 14 0,2-7-93 16,-1-3-8-16,3-2 1 15,3-4 3-15,1 1-10 16,4 4-7-16,3 5 2 15,1 4-5-15,5 6-1 0,-3 4-2 16,4 5-93-16,0 3-8 16,-2 4-60-16,0 0-53 15,-1-4-60-15,-3-3-203 16</inkml:trace>
  <inkml:trace contextRef="#ctx0" brushRef="#br0" timeOffset="859.391">7161 3840 336 0,'-5'-40'278'0,"-5"3"-195"15,-4 3 41-15,0 7 46 16,1 11 41-16,-3 14-48 16,0 9-87-16,3 11-52 15,6 8-13-15,6 4-4 16,5 1-11-16,15-2 6 0,10-5-3 16,4-7-1-1,4-1-3-15,-2-6-39 0,-6 0-22 16,-8-3 8-16,-9 5 31 0,-10 2 8 15,-9 7 14 1,-10 1 34-16,-4 5 42 0,-6 0-20 16,5-1-7-16,2-4-18 15,5-5-18-15,6-4-8 0,8-7-6 16,1-7-290-16,1-13-324 16</inkml:trace>
  <inkml:trace contextRef="#ctx0" brushRef="#br0" timeOffset="1252.618">7491 3180 945 0,'0'0'123'0,"-39"-21"17"0,26 24 23 0,3 12-76 16,8 10-72-16,2 8-15 0,8 10 2 16,8 8 2-16,6 7-2 15,6 3 0-15,2 3 6 16,1 3-1-16,0 0-1 0,-3-6-54 16,-3-5-107-16,-5-5-84 15,-6-9-51-15,-8-11-185 16</inkml:trace>
  <inkml:trace contextRef="#ctx0" brushRef="#br0" timeOffset="1443.253">7335 3646 1317 0,'0'0'112'0,"-22"-33"-1"0,27 13-62 16,19-5-50-16,4-3-2 15,13-5 2-15,4 0-1 16,0 2-123-16,-1 2-73 16,-8 4-142-16,-7 6-435 0</inkml:trace>
  <inkml:trace contextRef="#ctx0" brushRef="#br0" timeOffset="2076.435">7620 3438 1108 0,'0'0'95'0,"0"0"-14"0,0 0-31 15,0 0 12-15,49 11-23 16,-22-7-20-16,4 1-17 16,-1 5 2-16,-3 5-1 0,-5 6-1 15,-8 11-89 1,-8 4-41-16,-6-1-61 0,-4-3-113 16,-7-5 77-16,-1-9 390 15,-1-14 116 1,1-8-83-16,4-16-40 0,0-9-83 15,6-9-55-15,2-7-14 0,7 0-6 16,6 1-3-16,4 9 1 16,3 7-1-16,3 8-2 15,0 7 3 1,-1 6-2-16,-2 4 2 0,-1 3 2 16,-4 2-3-16,-5 3 1 15,-2 0 1-15,-2 0-4 16,-5-2 3-16,-1-2 3 0,0-1 6 15,-4-4 9-15,-2-6-9 16,-1 0-2-16,-1-5 1 16,3-1 6-16,-1 0 9 15,2 3 15-15,2 2-9 0,2 7-3 16,2 4 3-16,3 2-25 0,3 11-7 16,1 5-1-16,2 4 5 31,0 1 3-31,0 1-2 0,0-5 1 15,-1-2 3-15,-1-7-5 0,0-6 2 0,-1-4 3 16,1-10 4-16,-2-6 3 16,-1-2 1-16,-2-7 10 15,-3-3 11-15,-1 1-3 16,-2 1-8 0,-3 1-4-16,2 7-7 0,1 4 6 15,0 7 3 1,2 7-14-16,2 7-16 0,3 8-3 0,0 6 8 31,4 5 7-31,1 4-12 0,1-4-122 16,1-2-134-16,2-8-141 15,1-6-186-15</inkml:trace>
  <inkml:trace contextRef="#ctx0" brushRef="#br0" timeOffset="2378.976">8233 3075 809 0,'0'0'103'16,"0"0"55"-16,0 0-75 0,0 0-57 0,-28 44-7 16,23-14 3-16,0 3 1 15,5 0 7-15,0-3-12 16,7-5-10-16,5-9 0 15,6-9-1-15,0-7 5 0,4-5 22 16,0-8 46-16,-2-6-23 16,-3-1-22-16,-3-1-16 15,-1 3-5-15,-5 2-9 16,-3 7-1-16,-3 1-2 0,-2 7-45 16,0 1-101-16,0 1-149 15,0-1-164-15</inkml:trace>
  <inkml:trace contextRef="#ctx0" brushRef="#br0" timeOffset="2694.11">8401 2801 35 0,'-15'-58'826'0,"-1"8"-651"16,2 12 10-16,6 18 15 0,4 17-69 15,1 16-92-15,4 20-57 16,8 15 13-16,7 13 6 15,8 2-1-15,8 0 2 16,3-8-1-16,0-11-19 16,-1-16-76-16,-7-10 32 15,-6-11 27-15,-4-7 32 0,-7-11 9 16,-3-8 4-16,-2-4 33 16,-3 0-7-16,-1-2 0 15,-1 4 12-15,0 6-7 16,-1 5-8-16,-1 8-11 0,0 2-18 15,1 7-23-15,1 4 5 16,0-1-165 0,0 0-123-16,0-5-391 0</inkml:trace>
  <inkml:trace contextRef="#ctx0" brushRef="#br0" timeOffset="2839.497">8535 2584 1003 0,'0'0'162'16,"0"0"-106"-16,0 0-28 16,0 0-33-16,-22 46 0 15,31-22-195-15,4 0-268 16</inkml:trace>
  <inkml:trace contextRef="#ctx0" brushRef="#br0" timeOffset="3060.023">8714 2886 834 0,'0'0'41'0,"0"0"211"16,0 0-94-16,34-37-65 15,-26 17-66-15,-1-3-16 16,0 1-3 0,-7 2-5-16,0 2 6 0,-2 5-5 0,-7 6-2 15,-1 7 0 1,-3 7-12-16,3 10 2 0,2 4 3 15,3 5 2 1,5-1-117-16,5-2-84 16,7-8-208-16</inkml:trace>
  <inkml:trace contextRef="#ctx0" brushRef="#br0" timeOffset="3346.087">8838 2719 588 0,'0'0'210'16,"0"-39"36"-16,-1 28-47 15,1 6-26-15,0 5-87 16,0 5-94-16,3 6-9 0,4 2 15 16,2 2 6-16,-2-2-7 15,0-3-68-15,-2-3 32 16,0-5 32-16,-3-4 10 16,0-6 18-16,1-4-11 15,0-4 15-15,1-3 6 16,3 0 9-16,-1 0-12 0,5 4-14 15,-2 2-8-15,3 3-9 16,1 7 0-16,-1 3-2 0,-3 4-1 16,-2 8-6-16,-6 5-79 15,-5 4-73-15,-10 3-143 16,-8 2-590-16</inkml:trace>
  <inkml:trace contextRef="#ctx0" brushRef="#br0" timeOffset="3504.858">8387 2996 1329 0,'0'0'120'15,"0"0"-19"-15,-10-32-41 0,37 9-48 16,8-4 10-16,8-2-20 16,3-4 0-16,-1-2-161 15,-6-2-263-15</inkml:trace>
  <inkml:trace contextRef="#ctx0" brushRef="#br0" timeOffset="3963.852">9473 2124 1205 0,'0'0'70'15,"0"0"48"-15,0 0-34 0,0 0-80 16,0 0-6-16,27 52 3 15,-5-7 3-15,1 9-1 16,3 4-22-16,-3-1-130 16,0-6-118-16,-5-10-108 15,-7-11 78-15,-4-14 292 0,-5-14 12 16,-5-6 272-16,-7-17-33 16,-9-9-158-1,-7-16 21-15,-5-12-17 0,-3-13-14 0,1-7-41 16,3 1-6-1,6 4 22-15,11 10 18 16,9 14-19-16,7 14-32 16,13 11-21-16,6 12-7 0,8 10-1 15,0 10-123-15,-3 17-73 0,-5 12-155 16</inkml:trace>
  <inkml:trace contextRef="#ctx0" brushRef="#br0" timeOffset="4265.54">9519 2360 1065 0,'0'0'180'0,"6"-38"-158"16,10 8 41-16,9-2-47 0,5-2-15 15,4 1-2-15,-1 6-6 16,-1 6-62-16,-7 6 15 16,-4 5 14-16,-5 7 15 15,-6 3 17-15,-3 0 2 0,-5 3 5 31,-1-2-2-31,-1 0 17 16,0-1 96-16,0 0-5 16,0-4 0-16,-1 0-63 15,-1 0-41-15,1 1 2 16,0 3-1-16,1 0-7 0,1 10-21 16,2 3 17-16,1 4 6 15,2 4-125-15,-3 1-68 16,-2-4-110-16</inkml:trace>
  <inkml:trace contextRef="#ctx0" brushRef="#br0" timeOffset="4423.953">9738 1874 689 0,'0'0'381'0,"-17"-38"-241"15,14 36-29-15,3 6-70 16,9 12-81-16,3 9 34 15,8 5-150-15,1 4-106 16,5 1-173-16</inkml:trace>
  <inkml:trace contextRef="#ctx0" brushRef="#br0" timeOffset="4819.791">9923 2151 499 0,'0'0'202'16,"0"0"18"-16,0 0-44 0,0 0-68 15,0 0-11-15,0 0-22 16,0 0 6-16,-3-3-41 15,4-22-33-15,5-5-8 16,2-4 4-16,5 3-6 16,1 3-1-16,0 6-2 0,3 7-5 15,2 9-63-15,-3 6 37 16,1 3-25-16,-1 9 9 16,0 2-15-16,-4 3-26 15,-2-4-45-15,0-2-1 16,-3-7 37-16,-2-4 94 0,3-10 79 15,-4-6 87-15,1-6-52 16,-2-6-33-16,-2-3-3 16,-1-1-4-16,0-1-32 15,-3 5-8-15,-2 5 44 16,0 5 20-16,-3 10 0 0,3 8-37 16,-4 11-53-16,2 9-14 15,3 5 5-15,-1 4 7 16,5 3 5-16,6-3-7 15,8-7-63-15,3-5 5 16,3-8 15-16,3-5 24 0,-1-7-66 16,0-9-57-16,-2-5-135 15</inkml:trace>
  <inkml:trace contextRef="#ctx0" brushRef="#br0" timeOffset="5028.372">10297 1830 1003 0,'0'0'359'0,"0"0"-206"0,0 0-15 16,0 0-73-16,20-30-69 16,2 13-6-16,5-1 13 0,-2 0-4 15,0 1 1-15,-8 7-18 16,-4 2-31-16,-8 3 26 16,-5 5 8-16,-3 3 0 0,-12 5-32 15,-5 1-181-15,-6 1-65 16,-6-2-604-1</inkml:trace>
  <inkml:trace contextRef="#ctx0" brushRef="#br0" timeOffset="5359.18">10690 1361 1227 0,'17'-53'10'0,"2"-2"3"0,3 5 10 15,2 3 20-15,-3 10-10 16,0 12-19-16,-4 9-13 31,-4 11-2-31,-4 7-3 16,-3 13-83-16,-6 8-86 0,-6 6-77 16,-7 4-231-16</inkml:trace>
  <inkml:trace contextRef="#ctx0" brushRef="#br0" timeOffset="5801.627">10762 1273 867 0,'0'0'119'0,"0"0"74"0,-33-40-56 16,27 30-8-16,3 2-1 15,3 8-46-15,2 7-66 16,8 12-57-16,6 9 38 16,4 10 2-16,4 9 5 0,4 1-10 15,2 1-117-15,0-6-69 16,-3-10-66-16,-3-10-34 15,-6-13 123-15,-5-10 151 16,-6-11 18-16,-3-11 17 0,-4-9 77 16,-6-4 61-16,-4-1-67 15,-1 2 36-15,0 6-13 16,2 8 18-16,2 10 29 16,3 10-72-16,3 11-75 15,1 7-36-15,7 6 21 0,4 2 2 16,2 0 2-16,6-5-49 15,-2-7-40-15,0-7 61 16,-1-7 16-16,-2-9 10 16,-4-7 17-16,-5-7 40 15,0-5 25-15,-5-4 10 0,0 1-9 16,-3 2-17-16,-2 3-24 16,1 8-10-16,0 6 0 15,3 8-14-15,1 5-18 16,2 9-28-16,4 5 14 0,3 6-34 15,2 2-121-15,0 2-64 16,1-7-145-16</inkml:trace>
  <inkml:trace contextRef="#ctx0" brushRef="#br0" timeOffset="6229.683">11127 1220 1120 0,'0'0'229'0,"0"0"-35"0,0 0-107 0,0 0-112 15,0 0 10-15,10 36 13 16,5-14 5-16,-1 1-4 16,0-6-48-16,-2-4-36 15,-4-3 32-15,-2-9 51 16,-3-1 7-16,-3-11 96 16,0-4 8-16,0-7-94 15,0-6 11-15,-4 0-3 16,3 0-18-16,1 3-2 0,0 5-1 15,8 7-4-15,2 7-10 16,6 6-8-16,1 8-1 16,4 6 11-16,0 3-65 0,-2 1-48 15,-2-1-19-15,-5-1-107 16,-4-7-38-16,-2-3 166 0,-3-6 119 16,0-3 98-1,-2-8 183-15,-1-6-231 16,0-3 52-16,0-1 18 15,0-2-44-15,0 5-17 0,0 4 19 16,0 4-27 0,2 7-10-16,-1 3-30 0,0 10-44 15,2 4-17-15,-1 4-60 0,1 1-170 16,-3-1-146-16</inkml:trace>
  <inkml:trace contextRef="#ctx0" brushRef="#br0" timeOffset="6736.359">11362 975 1084 0,'0'0'67'0,"0"0"114"0,0 0-129 0,0 0-93 0,0 0 29 16,16 49-48-1,-3-20-83-15,4 1-33 16,-1-3-62-16,0-3 19 15,-4-6 171-15,1-6 47 0,-5-6 34 16,-1-4 119-16,-1-2 50 0,-2 0 0 16,1-5-38-1,0-3-94-15,-1-2-24 16,1-3 5-16,-2-2-13 16,0-2-18-16,1-3-1 15,-1-1 4-15,-1-2-12 16,-1 5-4-16,-1 3 0 0,0 5 59 15,0 7 20-15,-3 4-39 16,-3 11-48-16,2 7-18 16,1 8 11-16,-1 7 4 15,3 7-1-15,1 2 3 16,5-2 4-16,3-3-3 0,3-4-124 16,-2-6 37-16,-1-7 42 15,-2-2 39-15,-6-4 7 16,-7 0 4-16,-11-2 79 15,-6 2 40-15,-5 0-60 16,-2-2-19-16,-3 0-10 0,5-3-13 16,5-5 11-16,5-2-18 15,6-3-8-15,4 0-1 16,3-5-8-16,2-3-85 16,-3 1-131-16,0-4-284 0</inkml:trace>
  <inkml:trace contextRef="#ctx0" brushRef="#br0" timeOffset="23171.683">6716 8474 891 0,'-8'-8'35'0,"4"-5"46"0,4-6 26 0,14-4-68 16,6-5-17-16,8-2-9 16,4-1-7-16,2-2-5 0,0 3 0 15,-3 5 1-15,-6 5-17 16,-4 7-77-16,-6 9-19 15,-10 5-61-15,-7 12-95 16,-10 5-115-16</inkml:trace>
  <inkml:trace contextRef="#ctx0" brushRef="#br0" timeOffset="23362.015">6822 8328 640 0,'0'0'91'16,"0"0"30"-16,-28-8-6 15,24 5-24-15,3 1-18 16,1 2-21-16,5 1-38 0,3 7-16 15,2 10 8-15,5 5 16 16,0 10 2-16,3 7-8 16,-1 4-10-16,5 3-1 15,0-1 1-15,3-3-3 0,2-5-92 16,0-7-67-16,-2-5-50 16,-3-7-120-16</inkml:trace>
  <inkml:trace contextRef="#ctx0" brushRef="#br0" timeOffset="23727.055">6941 8886 946 0,'0'0'104'15,"-28"-4"7"-15,26-11 21 0,3-5-102 16,13-8-22-16,8-3-5 16,5-1-1-16,3 1-1 15,2 5-2-15,-2 7-2 16,0 8 2-16,-8 7 0 15,-1 4-3-15,-4 8-9 0,-4 1-13 16,-3 4 7 0,-1 1 8-16,-4-3 7 0,-3 0 2 15,-1-4 2-15,-1-3 1 16,-1-4 44-16,-5-4 61 0,0-9-25 16,-1-7-40-16,0-3-21 15,3-5-10-15,2 2-6 16,2-1 7-16,0 5 12 15,7 5-1-15,2 3-9 16,3 6-8-16,4 3-6 16,-1 2 0-16,4 3-2 0,2 3 3 15,1 2-73-15,1 2-78 16,-5-2-82-16,1-4-160 16</inkml:trace>
  <inkml:trace contextRef="#ctx0" brushRef="#br0" timeOffset="24015.389">7401 8335 677 0,'-13'-26'85'0,"0"4"66"0,-2 6 46 15,1 7-38-15,0 9-38 16,0 4-74-16,4 9-31 0,5 5-11 16,5 2-2-16,5 2-6 15,10-1 1-15,5-3 2 16,5-3-2-16,2-4-30 15,0-1-37-15,-3-3-3 0,-7 0 17 16,-7 1 17-16,-7 2 26 16,-5 3 10-1,-6 2 6-15,-9 1 1 0,2 0 3 16,-1-2-4-16,3-2-1 16,3-6 2-16,5-6-6 0,5-8-30 15,2-10-155 1,7-9-122-16,-2-9-184 15</inkml:trace>
  <inkml:trace contextRef="#ctx0" brushRef="#br0" timeOffset="24170.431">7402 8069 954 0,'0'0'161'16,"0"0"57"-16,0 0-68 0,0 0-108 0,0 0-33 16,-17 40 4-16,29-7-5 15,6 5-7-15,6 0 3 16,1-2-1-1,1-1-67 1,-4-5-167-16,-3-5-170 0,-9-9-466 16</inkml:trace>
  <inkml:trace contextRef="#ctx0" brushRef="#br0" timeOffset="24340.642">7405 8281 1181 0,'0'0'147'16,"3"-38"-54"-16,11 15-62 0,4-3-20 16,8 0-11-16,-2 0 1 15,-3 3-124-15,-1 1-211 16</inkml:trace>
  <inkml:trace contextRef="#ctx0" brushRef="#br0" timeOffset="25408.514">7744 8041 955 0,'0'0'155'16,"0"0"-47"-16,-9-30-37 15,15 22-25-15,3 1-16 0,5 4-28 16,3 3-5-16,2 6 2 15,0 6-2-15,0 6 2 16,-4 4-69-16,-3 3-19 16,-6-2 8-16,-5-3-25 15,-1-4 68-15,-7-6 37 0,-2-7 86 16,-2-7 16-16,-1-11-36 16,4-9-5-16,1-7-15 15,5-5-25-15,2-4-15 16,9 2-5-16,4 5-3 0,4 4 0 15,3 9-2-15,-3 5 2 16,-1 8 2 0,-4 4-1-16,-2 3 0 0,-6 0 1 15,1 3-1-15,-4-1 4 0,-1-1 2 16,0-1 0-16,0-4 12 16,-3-4 2-16,-2-1 25 15,0-4 0-15,-1 1-15 16,2 1-5-16,1 1 6 0,2 3-2 15,1 3-2-15,0 4-8 16,5 4-19-16,4 6-7 16,3 6 5-16,1 5 3 15,0 3 2-15,2 3 0 16,1-3-1 0,-1-4-89-16,0-5-86 0,1-7-43 0,-2-8 56 15,-2-9 110-15,-2-8 25 31,-2-6 3-31,-4-4 28 0,-1-1 0 16,-3 1 23-16,-2 3 50 0,-2 1 31 0,0 5 4 16,-2 3-19-16,3 0-1 15,0 5-3-15,0 1-35 32,2 3-17-32,1 1-18 15,0 2-17-15,0 3-1 0,0 0-8 16,0 2-1-16,0 3 8 15,0 0-5-15,0 0 7 16,-1-1 1-16,1 0-3 16,-2-3 2-16,2 1-2 15,0-2-10-15,0 0 5 0,0 0-11 16,2 0-3-16,-1 0 2 16,0 0-18-16,2 1 13 15,-3-1 16-15,0 0 5 16,0 0 3-16,0-2 4 0,0-2-4 15,0 1 1-15,0-2 8 16,0 3 1-16,0-1 0 16,0 3-2-16,0 0 2 15,0 1-9-15,0 5-8 16,0 2 0-16,2 3 5 0,2 2 0 16,5-1 2-16,1 1 0 15,3 1 0-15,3-4 1 16,4-1-39-16,0-2-160 0,-2-5-101 15,0-2-241-15</inkml:trace>
  <inkml:trace contextRef="#ctx0" brushRef="#br0" timeOffset="25672.894">8289 7524 728 0,'0'0'204'0,"0"0"-126"0,-30 33 11 0,21-8-45 16,2 6-14-16,4 1-14 16,2-4-6-16,2-5-7 15,9-8 2-15,4-9 2 16,5-7 1-16,3-10 2 16,2-6 0-16,-2-2-6 15,-5-2 3-15,-4 5-5 0,-3 2 0 16,-4 6 4-16,-2 3-10 15,-1 4-110-15,-1 1-138 16,-1 0-327-16</inkml:trace>
  <inkml:trace contextRef="#ctx0" brushRef="#br0" timeOffset="25999.668">8443 7574 942 0,'0'0'94'16,"-17"-58"36"-16,5 22-41 0,-1-6-65 15,0 0-9-15,-1 4-11 16,3 6-2-16,0 8 6 16,4 12 53-16,3 10-16 0,2 10-45 15,2 14-15-15,6 6 7 16,5 10 8-16,6 1 0 16,3-2-90-16,3-6-21 15,0-9-9-15,-2-7 35 16,-1-10 63-16,-8-5 20 0,-3-8 30 15,-3-6 146 1,-3-2-46-16,-3-3-37 0,0 1-22 16,0 2-23-16,0 2-19 0,0 6-7 15,-2 3-9-15,2 5-12 16,0 2-22-16,0 2-193 16,2 2-125-1,-2-3-457-15</inkml:trace>
  <inkml:trace contextRef="#ctx0" brushRef="#br0" timeOffset="26153.616">8418 7194 1095 0,'0'0'108'16,"0"0"3"-16,0 0-84 0,0 0-33 0,0 0-2 15,-11 44-147 1,22-22-137-16,4 0-350 0</inkml:trace>
  <inkml:trace contextRef="#ctx0" brushRef="#br0" timeOffset="26391.789">8525 7430 837 0,'0'0'93'0,"0"0"-38"0,0 0 98 16,28-35-56-16,-14 11-46 15,-1-3-40-15,-1-2-6 31,-2 1-1-31,-6 4 0 16,-4 4 2-16,-2 7 5 16,-8 8-6-16,-4 5-6 0,1 9-11 15,0 6 3-15,4 6 6 16,2 0 3-16,7 2-23 16,0-6-102-16,11-7-52 15,2-5-78-15,1-5 61 0,2-9 33 16,-2-6-115-16</inkml:trace>
  <inkml:trace contextRef="#ctx0" brushRef="#br0" timeOffset="26630.96">8627 7285 62 0,'8'-18'353'16,"-4"1"-53"-16,-1 6-70 16,-1 2-66-16,-1 5-31 0,2 3-57 15,0 1-64-15,0 7-22 16,2 1 6-16,-1 2 3 16,0 2 4-16,0-2-2 15,-2-2-2-15,-2-3-14 16,0-5 11-16,0-2 14 0,1-7 8 15,1-3 1-15,1-3 28 16,4-2-1-16,3 2-16 16,1 0-18-16,5 3-12 15,-1 3-1-15,-1 3-2 16,-1 4 2-16,-5 2-61 0,-3 3-66 16,-5 6-50-16,-8 4-54 15,-10 4-259-15</inkml:trace>
  <inkml:trace contextRef="#ctx0" brushRef="#br0" timeOffset="26801.56">8247 7513 1101 0,'0'0'18'0,"35"-60"30"0,-2 22 38 15,8 0-62-15,-1 0-15 16,-1 5-7-16,-6 6-32 15,-10 7-90-15,-12 8-100 16,-11 7-166-16</inkml:trace>
  <inkml:trace contextRef="#ctx0" brushRef="#br0" timeOffset="40606.004">13021 4427 553 0,'0'0'90'0,"0"0"61"0,0 0-34 0,0 0-15 0,0 0 1 15,0 0-35-15,0 0-33 16,0 0-35-16,0 0-9 0,0 0 8 15,-18 58 4-15,16-18 2 16,-2 5-3-16,-2 0 2 16,-1-2-3-1,-1-7-18-15,-1-6 5 0,1-8 13 0,0-10-1 16,1-6 2-16,1-4 1 16,3-3 10-16,2-6 5 15,1-5-5 1,7-1 3-16,6-2-6 0,5 0-5 15,7 2-2-15,7 5-3 0,4 1 1 16,4 5-1-16,3 1 3 16,-1 1-4-16,-1 2 4 15,-4 2-21-15,-5 2-68 16,-4 0-88-16,-10 2-97 0,-5-3-230 16</inkml:trace>
  <inkml:trace contextRef="#ctx0" brushRef="#br0" timeOffset="41224.649">13430 4341 870 0,'0'0'53'0,"-19"-42"14"0,9 27 6 0,0 0-32 15,-2 4-22-15,1 5 12 16,-1 6-12-16,1 6 8 0,-1 13-19 16,2 9-8-16,1 6-2 15,2 4 4-15,4-2-1 16,3-7 2-16,3-9-3 15,9-10-2-15,3-10-3 16,4-8 6-16,4-12 0 0,-4-6 5 16,0-8-5-16,-2 0 1 15,-5-1 2-15,-5 6-2 16,-3 5 21-16,-3 9 33 16,-1 12-1-16,0 11 5 0,0 17-53 15,5 9-17-15,2 13 10 16,9 9 1-16,4 5-1 15,5 0 2-15,2-3 0 16,1-5-2-16,-5-6-50 0,-6-8 28 16,-7-8 14-16,-7-6 7 15,-3-5 3-15,-10-7 6 16,-5-3 7-16,0-5-1 16,-2-5-7-16,2-3 7 0,2-9 27 15,4-6-23-15,2-7-7 16,6-9-11-16,1-8 1 15,8-4-1-15,5-2-2 16,2 2-1-16,2 3-1 0,2 8-22 16,-2 9-39-16,-2 7-24 15,-4 5 3-15,-1 6-45 16,-4 4-81-16,-5 1-244 16</inkml:trace>
  <inkml:trace contextRef="#ctx0" brushRef="#br0" timeOffset="41543.399">13565 4024 732 0,'0'0'330'0,"0"0"-126"0,0 0-30 16,0 0-75-16,0 0-98 0,0 0-5 16,-7 56 7-16,23-21 0 0,1 3 0 15,6 0-1-15,-1-3 4 16,1 1-53-1,-4-3-134-15,-7-5-97 16,-4-6-182-16</inkml:trace>
  <inkml:trace contextRef="#ctx0" brushRef="#br0" timeOffset="41748.521">13572 4281 1115 0,'0'0'37'0,"2"-32"19"15,14 4-16-15,11-6-24 32,5-5-12-32,1 1 2 15,-1 4-6-15,-6 7-1 0,-9 9 5 0,-7 8-4 16,-7 8-35 0,-4 4-70-16,-8 6-125 0,-5 2-274 15</inkml:trace>
  <inkml:trace contextRef="#ctx0" brushRef="#br0" timeOffset="42261.934">14262 3795 484 0,'-9'-38'376'15,"-6"5"-344"-15,-3 5 65 16,1 8 79-16,-3 13-56 16,-1 9-43-16,1 18-42 0,0 9-26 15,4 8-8-15,5 6 0 16,8 1-1-16,3-2-1 16,8-9 2-16,6-8-2 15,6-9-34-15,1-13 13 16,0-6 18-16,-1-13 7 15,-3-6 3-15,-4-8-2 0,-3-2 38 16,-5-2 20-16,-4 1-4 16,-1 5-20-16,0 5-22 15,-1 6-6-15,0 8-1 0,1 9-3 16,0 6-25-16,6 9 7 16,3 2-77-1,2 1-76-15,1-5-90 0,2-6-196 16</inkml:trace>
  <inkml:trace contextRef="#ctx0" brushRef="#br0" timeOffset="42757.963">14364 3639 875 0,'0'0'210'15,"0"0"-38"-15,0 0-28 0,0 0-87 16,0 0-68 0,0 0 7-16,12 37 5 15,-4-9 4-15,0-3-4 16,-1-5 0-16,-3-4-35 0,0-8-7 15,-2-7 30 1,-2-5 21-16,0-9 8 0,0-5 0 16,0-5 2-16,0-2-4 15,0 0-5-15,5 4-10 0,3 3-5 16,4 4 1-16,3 4-2 16,1 2-2-16,2 3-58 15,0-1-53 1,-1 0-22-16,-1-3-50 0,-2-3-39 15,-2-4 73-15,-4-4 126 16,-5-5 38-16,-3-2 129 0,-2-2 71 16,-8 4-37-16,-2 2-56 15,-2 8-38-15,-2 8 41 0,2 7-30 16,2 11-62-16,5 8-20 16,7 4-3-1,3 5-4-15,13 0-1 0,8-3 2 0,4-3 2 16,2-4 0-16,-3-5-50 15,-4 0-23-15,-10-1 9 16,-9 1 26 0,-6 5 17-16,-14 2 18 0,-6 6 1 0,-2-1 4 15,-1-1-6-15,3-6-38 32,8-7 26-32,7-11-16 15,7-14-70-15,7-11-105 0,7-13-129 16</inkml:trace>
  <inkml:trace contextRef="#ctx0" brushRef="#br0" timeOffset="43131.647">14643 3311 958 0,'0'0'184'0,"0"0"-74"0,0 0-85 0,2 43 11 0,1-15-13 16,1-1-15-16,4-3-5 15,1-4 5-15,1-10-14 0,-2-7-28 16,2-8 20-16,-1-8 12 15,-3-6 4-15,-2-4 1 16,-1-1-1-16,-2 2 2 16,-1 3-2-16,0 4 20 15,3 5 0-15,0 7-2 0,3 3-11 16,3 5-15-16,1 4 2 16,2 1 3-16,1 0 3 15,2-5-1-15,-2-3 0 16,0-4 1-16,-3-8 3 15,-1-6-1-15,-2-1 3 0,-4-6 0 16,-3 0-1-16,0-1-2 16,-5 3-1-16,1 5 0 15,0 4-3-15,2 7 1 16,2 6-30-16,0 9-164 0,5 5 77 16,2 2-31-16,3 0-102 15,3-2-234-15</inkml:trace>
  <inkml:trace contextRef="#ctx0" brushRef="#br0" timeOffset="43575.607">14920 3261 292 0,'0'0'358'0,"19"-39"-229"16,-13 14 31-16,-3-6-41 16,-2-3 19-16,-1 0-39 15,-1 6-50-15,-5 4-22 16,-1 8 38-16,-3 11 26 0,0 7-47 16,0 13-44-16,1 7-2 15,3 5 1-15,6 1 0 16,3-3 2-16,9-3-2 15,3-8-3-15,7-7-1 16,3-5-55-16,-1-4-19 0,-1-10-30 16,0-4-7-1,-5-1-34-15,-6-4-18 0,-4-1 11 16,-4 0 96-16,-4-1 100 0,-3 0 146 16,-2 2-3-1,-1 3-2-15,2 3-14 0,2 5-35 16,1 4-32-1,1 1-39-15,4 5-38 0,6 0-33 16,3 2 3-16,3 2 9 0,0 3-4 16,1 1 5-1,-2 3-9-15,-4 0-49 16,-6 0 5-16,-5-1 21 0,0-2 6 16,-8-3 28-1,-2-5 1-15,0-4 4 0,2-10 0 0,3-4 0 16,2-4-4-16,3-4-5 31,3-3-12-31,4 2-80 0,5 1-101 0,0 5-21 16,-2 4-69-1,1 7-162-15</inkml:trace>
  <inkml:trace contextRef="#ctx0" brushRef="#br0" timeOffset="43881.325">15217 2772 625 0,'0'0'135'0,"4"-28"4"0,0 13-48 0,-2 2-6 0,0 2-13 16,0 1-10-16,2 2 0 16,0 1-20-16,2-1-22 15,3 3-15-15,1-2-1 0,2 2 2 16,-1 2-5-16,2 3 1 16,-3 0 0-16,1 6-3 15,1 5 4-15,-1 2 2 16,3 5-2-16,-3 3 6 15,-1 6 1-15,-1 4-7 0,-4 5 1 16,-4-1 0-16,-1 0 0 16,-5-4 4-16,-3-6-4 15,-5-4 4-15,-4-4 130 16,-3 0-54-16,-2-1-43 0,-5 2-29 16,2 2-12-16,-4 2 1 15,1-1-159-15,3-4-293 16</inkml:trace>
  <inkml:trace contextRef="#ctx0" brushRef="#br0" timeOffset="57977.644">10976 2424 988 0,'0'-30'-32'0,"-2"10"48"0,-4 17 25 0,-2 11 64 0,0 19-35 15,-3 21-52-15,1 19-6 16,1 16 7-16,4 13-6 16,5 1-8-16,14-4-1 0,10-14 2 15,11-19-2-15,13-22-2 16,8-19 10-16,7-17-6 15,-1-10 2-15,2-14 0 0,-9-3-3 16,-5-5-2 0,-11 0-11-16,-14 2-72 0,-10 4-37 15,-12 4 2-15,-8 6-16 16,-13 5-171-16,-7 6-150 16</inkml:trace>
  <inkml:trace contextRef="#ctx0" brushRef="#br0" timeOffset="58348.322">11418 2256 1385 0,'0'0'9'0,"0"0"6"0,0 0 1 16,-16 38-34-16,32 4 12 31,8 13 5-31,6 11-2 16,3 0-155-16,1-6-142 0,-4-8-161 16</inkml:trace>
  <inkml:trace contextRef="#ctx0" brushRef="#br0" timeOffset="58598.347">11601 2635 838 0,'-25'-34'50'0,"0"-1"89"16,1 2 52-16,6 5-25 15,6 8-56-15,8 2-37 16,5 4-29-16,17 1-44 16,6 2-8-16,7 2 2 0,6 2 2 15,-3 6 4-15,-2 1-14 16,-9 9-65-16,-8 12 18 15,-13 9-22-15,-4 8-5 16,-13 8 7-16,-5 2-48 0,-3-2-29 16,3-6 87-16,4-10 64 15,6-14 13-15,9-14-4 16,2-11-65-16,11-17-114 16,5-15-318-16</inkml:trace>
  <inkml:trace contextRef="#ctx0" brushRef="#br0" timeOffset="58882.398">11786 2270 551 0,'16'-47'182'0,"-8"14"-74"16,-6 17 65-16,-2 16 35 0,-10 14-92 16,0 14-96-16,0 8-17 15,0 4-3-15,5 1 3 16,5-5 0-16,3-9-4 16,4-11-3-16,3-11-3 15,0-5 5-15,0-11 9 0,-3-6 4 16,0-7-1-16,-4-5 35 15,-1 0 7 1,-2 2 4-16,0 4-7 0,-2 8 17 16,1 5-25-16,1 7-19 0,0 4-24 15,6 10-30 1,4 4 13-16,3 4-53 0,4 1-79 16,0-2-59-16,3-6-87 15,-2-8-215-15</inkml:trace>
  <inkml:trace contextRef="#ctx0" brushRef="#br0" timeOffset="59120.565">11999 2041 834 0,'0'0'124'0,"-18"-37"103"16,10 36-51-16,0 7-99 0,1 14-65 16,2 8-18-16,5 4 4 15,0 2 0-15,8-4 1 16,9-5-1-16,3-12-3 0,3-8 1 15,3-6 3-15,0-8 3 16,-4-5 3-16,-3-1-1 16,-2 1 1-16,-9 1 1 15,-2 2-12-15,-4 2-40 16,-2 0-24-16,-1-1-63 16,-4-3-77-16,-3-4-172 0</inkml:trace>
  <inkml:trace contextRef="#ctx0" brushRef="#br0" timeOffset="59247.278">12035 1819 632 0,'0'0'417'0,"-10"-27"-238"16,10 25-34-16,3 5-99 15,9 11-82-15,3 5 40 16,3 4-2 0,3 5 3-16,1 0-81 0,-4-1-176 0,-4-1-191 15</inkml:trace>
  <inkml:trace contextRef="#ctx0" brushRef="#br0" timeOffset="59474.954">12169 1802 1252 0,'0'0'89'32,"0"0"23"-32,0 0-26 15,0 0-93-15,0 0-3 0,-17 36 5 16,16-15 7-16,1-1-57 15,0-4 12-15,0-5 28 16,4-5 9-16,4-5-1 16,1-2 8-16,4-4 7 15,3-3-7-15,2-3 0 0,4-1-73 16,0-5-176-16,-2 1-145 16</inkml:trace>
  <inkml:trace contextRef="#ctx0" brushRef="#br0" timeOffset="59627.886">12386 1689 1124 0,'0'0'118'0,"0"0"32"16,0-36-92-16,4 24-41 15,3 1-12-15,0 1-11 0,2 3-1 16,-1 4 0-16,-1 3-92 16,-4 2-36-16,-3 7-35 15,-10 3-45-15,-2-2-288 16</inkml:trace>
  <inkml:trace contextRef="#ctx0" brushRef="#br0" timeOffset="59991.581">12744 1337 1334 0,'0'0'35'15,"-34"-23"131"-15,28 23-39 0,6 15-108 16,8 10-47-16,9 10 23 16,6 8 3-16,8 8 4 15,3 2 0-15,4 1-112 0,0-4-48 16,-6-7-76-16,-5-6-121 16,-9-11-159-16</inkml:trace>
  <inkml:trace contextRef="#ctx0" brushRef="#br0" timeOffset="60214.559">12850 1588 190 0,'-47'-56'426'0,"0"-2"-228"16,4 2 59-16,9 5-73 0,9 6-9 15,9 6-59 1,12 7-54-16,5 7-39 0,13 6-17 16,10 5-10-1,7 7-8-15,4 7 2 0,2 11 6 0,0 9-2 16,-7 11-22-16,-8 9-83 15,-11 7-37-15,-9 1-70 16,-5-1-5 0,-7-7 54-16,-3-8 129 0,1-15 33 15,2-17 2 1,4-13-187-16</inkml:trace>
  <inkml:trace contextRef="#ctx0" brushRef="#br0" timeOffset="60625.749">12873 1155 682 0,'16'-34'287'0,"-2"11"-150"15,-2 11 35-15,3 10-77 0,0 3-77 16,2 10-16-16,1 4 3 16,2 5-1-16,-1 5-2 15,-5 4-1 1,-4 1-133-16,-4 0-42 16,-4-5 0-16,-2-7 86 0,-6-10 92 0,-3-8 86 31,-1-11 65-31,0-12-90 0,1-9-14 0,2-6-41 15,7-4-7 1,1 3-4-16,9 3 16 0,7 8 16 0,4 8-3 16,3 12-13-1,4 4-11-15,1 4-4 16,-1 4 2 0,-1 2 2-16,-4-2-4 0,-5-1 3 15,-4-3-3-15,-5-2-2 16,-3-9 14-16,-4-6 71 15,-2-3 39-15,-8-6-49 16,-3-3-15-16,-3 0-14 16,-3 6-34-16,3 3-1 15,0 8-8-15,2 9-2 0,4 8-13 16,2 12-9-16,5 8-44 16,1 9-56-16,0 5-75 15,5-4-113-15,7-5-476 0</inkml:trace>
  <inkml:trace contextRef="#ctx0" brushRef="#br0" timeOffset="60800.964">13307 827 673 0,'0'0'531'0,"-13"-29"-360"0,9 25 21 0,4 4-87 15,0 10-88-15,7 8-48 16,5 11 27-16,2 8 5 0,4 6 0 15,7 5-75-15,0 2-119 16,-1-3-85-16,1-7-158 16</inkml:trace>
  <inkml:trace contextRef="#ctx0" brushRef="#br0" timeOffset="61007.988">13462 1136 878 0,'-31'-36'117'0,"-2"-6"55"16,-1-4-84-16,6 0 16 15,6 1-29-15,8 4 30 16,10 6-46-16,4 5-32 0,10 5-17 16,4 7-16-16,5 5-2 15,2 7 1-15,1 6-6 16,-2 11 0-16,-2 12 8 0,-8 12-16 16,-6 11-93-16,-4 2-58 15,-3 0-124-15,-4-6-397 16</inkml:trace>
  <inkml:trace contextRef="#ctx0" brushRef="#br0" timeOffset="61308.679">13528 723 789 0,'0'0'177'16,"3"-38"32"-16,-4 35-41 0,-4 6-85 15,-1 14-89-15,1 4-8 16,1 5 13-16,1-1 4 15,3-3-83-15,5-6 37 16,2-6 35-16,1-10 4 0,3-2 6 16,-3-8 13-16,0-7 36 15,-3-2 18-15,0-1 0 16,-4 4 7-16,0 1-19 16,0 5-27-16,-1 6-18 0,2 4-9 15,3 4-33-15,0 6-35 16,4 3-31-16,3 0-72 15,2-3-102-15,2-5-8 16,0-5 25-16,-4-3-105 0</inkml:trace>
  <inkml:trace contextRef="#ctx0" brushRef="#br0" timeOffset="61806.436">13682 706 203 0,'2'-28'227'16,"-2"-2"-37"-16,-3-1 23 0,-3 3-72 16,-1 5 25-1,-3 8 17-15,1 7-29 16,1 8-61-16,5 11-67 0,1 6-39 15,4 6 2-15,9 7 9 0,8 0-4 16,6 1 3 0,6-2-1-16,0-1-37 15,-2-4-93-15,-4-1 9 0,-7 0 22 16,-10 0 33-16,-8 0 45 16,-4-2-1-16,-11-4 3 15,-4-4-7 1,1-8 28-16,1-5 24 15,3-5 50-15,4-11-9 16,7-7-40-16,4-5-19 0,8-7-3 16,6-6-1-16,1-5-7 15,4-1-55-15,-1 3 52 16,-2 4 9-16,-5 9 71 0,-4 7 14 16,-4 11 66-16,-3 5-40 15,-1 8-33-15,-5 8-52 16,-2 7-38-16,0 5 6 15,1 2 8-15,-1 0-1 16,6-5-81-16,1-3 38 0,0-8 12 16,3-6 18-16,4-3 13 15,0-7 10-15,-2-2 6 16,1-1 21-16,-3 0 14 16,-1 3 8-16,-1 5 11 0,0 3-23 15,2 2-41-15,3 6-35 16,2 5-2-16,2 2-22 15,7 0-96-15,-1-1-55 16,3-4-39-16,1-7-22 0,-2-3-66 16</inkml:trace>
  <inkml:trace contextRef="#ctx0" brushRef="#br0" timeOffset="62180.755">13988 525 652 0,'-19'-35'261'0,"-4"0"-46"0,-2 2-121 15,2 3 27-15,3 6 8 0,4 9-8 16,6 10-62-16,7 7-39 15,4 12-37-15,11 8-2 16,5 8 12-16,7 6-63 16,0 2-90-16,4-3-58 0,-4-6 13 15,-3-5 31 1,-6-8 107-16,-5-8 70 16,-3-6-1-16,1-5 104 0,-3-11 132 15,2-4-18-15,1-6-213 16,-1-6-2-16,-2 2-2 15,-4 1-2-15,-1 4-2 0,0 5 5 16,-4 8 28-16,-5 7 75 16,-1 6-19-16,0 10-82 15,-2 5-22-15,1 6 13 0,2 2 0 16,4-2 1-16,5-2 0 16,5-4 1-16,8-5-4 15,4-5 2-15,1-7 2 16,5-1-13-16,-3-7-64 15,-3-4-17-15,-5-4-110 0,-6 3-141 16,-6-2-436-16</inkml:trace>
  <inkml:trace contextRef="#ctx0" brushRef="#br0" timeOffset="62306.604">13760 579 913 0,'0'0'144'0,"0"0"-122"16,0 0-28-16,0 0 28 15,50-16 35-15,-9-8-45 0,4-5-109 16,0-4-280-16</inkml:trace>
  <inkml:trace contextRef="#ctx0" brushRef="#br0" timeOffset="62450.325">14033 267 1243 0,'0'0'259'15,"0"0"-86"-15,0 0-148 16,0 0-59-1,25 38 23-15,-3-10 14 16,2 10-3-16,-2 8 1 16,-6 10 3-16,-14 10-101 0,-15 8-279 0,-22 8-483 15</inkml:trace>
  <inkml:trace contextRef="#ctx0" brushRef="#br0" timeOffset="85154.093">5907 2635 1353 0,'0'0'32'0,"0"-31"-36"0,4 7-11 0,12-5 22 0,4-1-2 31,3-3-5-31,4 2 0 0,0 3-2 16,-2 6 3-16,-1 6-2 15,-6 6-86-15,-3 7-42 0,-5 4-24 16,-8 8-45-1,-2 4-123-15,-7 2 36 0</inkml:trace>
  <inkml:trace contextRef="#ctx0" brushRef="#br0" timeOffset="85328.455">6084 2440 175 0,'-16'7'298'16,"-1"-4"-44"-16,1-3-70 0,2-1-58 31,2-4-29-31,2 0-29 0,3 0 26 16,2 3-14-16,5 2-24 15,2 4-48-15,6 9-43 16,6 8 18-16,3 6 18 15,4 8 2-15,4 4-2 16,2 4 1-16,4-2 5 0,-1-3-95 16,-1-4-71-16,-2-4-56 15,-6-3-64-15,-7-5-212 16</inkml:trace>
  <inkml:trace contextRef="#ctx0" brushRef="#br0" timeOffset="85486.613">6170 2949 1062 0,'0'0'147'0,"0"0"-38"16,0 0 3-16,10-41-110 0,8 13-6 16,6-7 1-16,6-5 1 15,0-2-13-15,0-2-99 16,-3 3-56-16,-3 1-74 16,-7 4-220-16</inkml:trace>
  <inkml:trace contextRef="#ctx0" brushRef="#br0" timeOffset="85651.741">6297 2300 1160 0,'0'0'163'15,"0"0"-35"-15,0 0-41 16,0 0-82-16,0 0-51 16,21 33 45-16,3-6 2 15,5 4-60-15,1 2-107 16,-1-2-76-16,-4-4-163 15</inkml:trace>
  <inkml:trace contextRef="#ctx0" brushRef="#br0" timeOffset="85810.587">6342 2333 792 0,'-27'-45'233'0,"5"3"-41"15,8 5-40-15,8 7-86 16,6 5-49-16,4 4-16 15,8 5-12-15,4 3-12 0,3 8-132 16,-4 5-104 0,-3 5-225-16</inkml:trace>
  <inkml:trace contextRef="#ctx0" brushRef="#br0" timeOffset="85945.902">6358 2366 1268 0,'0'0'20'15,"5"-37"-12"-15,9 6 17 0,6-5-21 16,8-7-4 0,0 0-87-16,1-1-173 15,-4 4-224-15</inkml:trace>
  <inkml:trace contextRef="#ctx0" brushRef="#br0" timeOffset="86120.468">6544 1897 986 0,'0'0'81'16,"-2"-27"37"-16,9 8-63 16,4-1-24-16,5-3-21 15,1 2-12-15,3 3 1 0,1 4-26 16,-1 9-114-16,-3 5-42 16,-7 11-90-16,-7 6-281 0</inkml:trace>
  <inkml:trace contextRef="#ctx0" brushRef="#br0" timeOffset="86328.358">6609 1863 918 0,'0'0'193'0,"0"0"17"0,0 0-102 0,0 0-95 15,0 0-38 1,6 40 21-16,8-18 3 15,3 3 2-15,3 0 2 0,2 1 1 0,-3 2-40 32,-1-2-153-32,-7-2-102 15,-2-3-402-15</inkml:trace>
  <inkml:trace contextRef="#ctx0" brushRef="#br0" timeOffset="86739.61">6280 2909 520 0,'0'0'409'16,"0"0"-417"-16,32-27 46 15,-2-10 106-15,12-16-55 16,9-13-42-16,6-10-22 16,8-8-13-16,4-3-5 15,-2-2-7-15,-5 6 2 0,-5 8 0 16,-9 10-4-16,-9 11 2 15,-14 14-2-15,-8 11 6 16,-9 11 28-16,-4 6-5 16,-4 8-7-16,-7 5 4 0,-3 12-41 15,-7 7-125-15,-1 8 15 16,-6 4-82-16,-2 6-86 16,-1 1-97-16</inkml:trace>
  <inkml:trace contextRef="#ctx0" brushRef="#br0" timeOffset="207889.656">13958 8264 202 0,'-8'-15'271'0,"1"-3"-272"0,2 1 2 15,0-1 71-15,2 2 22 16,1 0 38-16,0 2-19 15,2 6-18-15,-2 1-10 16,2 4-3-16,0 1-34 0,0 2 16 16,0 2-29-1,0 8-39-15,2 5-6 16,3 8-5-16,4 7 11 0,1 4 11 16,5 4 4-16,-1 3-1 0,5-1-2 15,0-2-4-15,-2-3-1 16,-1-2 0-16,-1-7-2 15,-4-4 1-15,-1-7-3 16,-4-4 3-16,-3-4-2 16,-2-5 3-16,-1-2 7 15,0-10 108-15,0-8-41 16,0-9-65-16,1-4-7 16,7-6-5-16,4 1 0 0,5 3-1 15,4 7-7 1,3 8 6-16,3 9-4 0,-2 8-2 15,2 4 2-15,3 8 3 16,-4 6 2-16,2 5 2 0,0 2-2 16,-3 1-1-16,-1-1 3 15,-2-4-1-15,-1-5-1 16,-2-6 1-16,-4-6 2 0,-1-4 0 16,-1-10 32-16,-5-7 52 15,-1-8-2-15,-4-9-40 16,-1-10-18-16,-2-9-10 15,-2-1-12-15,-1 1-5 0,1 6 3 16,-1 8 0-16,-1 12 25 16,1 10 5-1,0 8-13-15,-1 7-9 0,1 3-10 0,-3 6-9 16,2 6 2-16,1 6-72 31,-4 1-110-31,2-1-186 16,0-2-663-16</inkml:trace>
  <inkml:trace contextRef="#ctx0" brushRef="#br0" timeOffset="211205.454">15031 8297 685 0,'0'0'26'0,"0"0"41"16,0 0 93-16,0 0-36 0,0 0-39 15,0 0-19-15,0 0-22 0,44-13 7 16,-16 6-21-16,2-2-16 16,3-1-6-16,1-2-3 15,1-3-4-15,-5 2 2 16,-3 1-1-16,-5 1-1 0,-5 2 1 15,-4 3-1 1,-6 2-18-16,-7 2-44 0,-3 2-17 16,-10 0-127-16,-5 1-220 15</inkml:trace>
  <inkml:trace contextRef="#ctx0" brushRef="#br0" timeOffset="211892.271">15161 8126 698 0,'0'0'52'0,"0"0"64"0,0 0-20 16,0 0 15-1,0 0-11-15,0 0-22 0,0 0-22 0,-8-28-9 16,8 28-16-16,0 0-2 16,0 0-2-1,0 0 0-15,0 0-12 16,2 0-2 0,-2 3-6-16,3 2-6 0,-1 3 2 0,1 5 2 15,-1 4 0-15,-2 3 1 16,0 3 1-16,0 1-5 15,0-3 1-15,2-2 0 0,0-3-3 16,-1-4 2 0,2-6 0-16,-1-2 0 0,-1-4 4 15,-1 0 5 1,0-8 78-16,0-6-40 0,0-4-39 0,-3-5-4 31,-1-3-2-31,0 1-4 0,1 0 2 0,-1 7-1 0,1 6-3 31,3 8 2-31,0 4-1 16,0 11-15-16,0 7 7 16,0 5 6-16,0 4 3 15,3 1 1-15,2-3-1 16,-1-2 1-16,1-5 2 0,-1-5-5 16,-1-6 3-16,0-4 1 15,-2-3 1-15,1-3 10 16,-2-7 27-16,0-5 4 15,-2-6-25-15,-1-1-8 0,0-1-4 16,2 3-3-16,0 5-2 16,1 6 9-16,0 8 3 15,0 5-10-15,3 10-15 16,1 8 6-16,0 6 5 16,0 4 3-16,2 7-2 0,1-1 1 15,0 0-42-15,1-8-192 16,-1-6-321-16</inkml:trace>
  <inkml:trace contextRef="#ctx0" brushRef="#br0" timeOffset="212816.631">15890 7868 1096 0,'-2'-9'54'0,"-2"6"27"0,0 6 10 0,3 12-69 15,0 7-25-15,1 3 6 0,0 4 0 16,0-1 4-16,4-1-7 15,2-7 3-15,2-5-1 16,-2-7-1-16,3-5 0 16,1-4 3-16,0-10 4 15,2-5 0-15,0-4-3 16,1-1-4-16,0 1 1 0,1 2-2 16,1 6-3-16,-1 7 5 15,0 5-3-15,2 7-4 16,0 7 4-16,0 4 0 15,1 1 2-15,0-1-2 0,-2-5 0 16,-1-2 3-16,1-7-1 16,-4-4 1-16,0-6 69 15,-5-10 60-15,-1-5-44 16,-1-7-17-16,-1-5-15 0,-3-1-11 16,0 0-23-16,0 3-15 15,0 7 0-15,0 7 0 16,0 8-6-16,0 8 0 15,0 4-9-15,2 10-19 0,2 7-56 16,2 5-100-16,-2 5-110 16,2 0-164-16</inkml:trace>
  <inkml:trace contextRef="#ctx0" brushRef="#br0" timeOffset="213843.899">16352 8015 675 0,'0'-5'118'0,"-1"2"1"0,1 1-21 0,-1 0-20 15,1 2-25-15,0 0-15 16,0 0-19-16,0 5-17 16,-2 5-7-16,-1 5 13 0,0 3 18 15,-2 5 15-15,-1 4-4 16,-1 1-7-16,3-2-12 16,-3-3-5-16,5-3-5 15,1-6 0-15,1-5-2 16,0-5 3-1,0-4 26-15,1-5 61 0,2-7-6 0,1-4-58 16,0-6-24-16,-1-6-2 31,2-5-3-31,-1-2-2 16,0 1 2-16,2 2-2 0,1 6-3 16,0 6 3-16,0 8-3 15,1 7-2-15,1 5-2 16,1 9-10-16,0 4 13 15,0 3 1-15,2 3 1 0,-1 1 3 16,0-1 0-16,-2 1-2 16,0-1 4-16,-3 0-35 15,-2-1-126-15,-4-1-108 16,-3-3-229-16</inkml:trace>
  <inkml:trace contextRef="#ctx0" brushRef="#br0" timeOffset="214132.645">16356 8120 1103 0,'0'0'105'0,"0"0"69"0,0 0-104 0,0 0-38 15,0 0-27-15,0 0-3 0,34-28-1 16,-15 17 1-16,2 1-2 15,-2-2 2-15,-1 1 0 16,-3 2-2-16,-3 0 3 16,-7 2-3-16,2 4 2 0,-6-1 4 15,-1 1 0-15,0 3-4 16,-5 0-3-16,-1 5-11 16,-4 2-69-16,-1 0-48 15,0 1-25-15,-3-2-102 16,0-1-270-16</inkml:trace>
  <inkml:trace contextRef="#ctx0" brushRef="#br0" timeOffset="-206572.47">18127 6779 706 0,'0'0'72'0,"0"0"30"0,-7-29-6 0,6 21 7 0,1 2-16 0,-1 1-18 16,0 2-5-1,1 3-1-15,0 2-35 0,0 9-35 16,0 6-2 0,0 6 11-16,0 8-1 15,0 6 3-15,2 8 3 16,1 7-1-16,2 6 2 15,-2 8 4-15,4 8 24 16,-2 6-4-16,1 5-6 0,1 7 0 16,-2 5 11-16,2 2-5 15,-3 5-8-15,2 3 4 16,-2 1-13-16,2-1-5 16,-2 0-2-16,1-1 1 0,-2-2 3 15,1-3 4-15,0-2 3 16,-1-3-2-16,-2-4-3 15,0-4-6-15,-1-4-4 16,0-6-1-16,-1-7-3 16,-1-7 5-16,-3-5-4 0,2-8-1 15,-1-4 4-15,-1-6 1 16,2-6 14-16,-1-5-1 16,0-5-12-16,2-4 1 15,-4-5-7-15,1-4 0 0,2-3 4 16,-2-3 3-16,2-6-37 15,3 0-73-15,0-5-78 16,5-7-154-16,5-4-198 16</inkml:trace>
  <inkml:trace contextRef="#ctx0" brushRef="#br0" timeOffset="-206042.906">18135 9444 283 0,'0'0'14'0,"0"0"78"0,-29 1 79 15,23-1 3-15,2 0-17 16,1 0 2-16,2-1-32 15,1-1-44-15,4 2-47 0,6-1-14 16,9 0 20 0,7-1 17-16,12-2-23 0,7 0-12 15,14-2 8-15,13-1 19 16,14 0-33-16,14-2-5 0,12-1-7 16,13-1-4-1,11-3 3-15,11-2-10 0,12-1 9 16,7-1-1-16,9-2-4 15,10 0 3-15,3 0 8 16,5 1 1-16,-2 0 2 0,1 2 6 16,-6 2-3-16,-8 3 10 15,-7 0-10-15,-11 4 2 16,-13 1-14-16,-13 2 1 16,-14 0-1-16,-14 2-1 0,-19 0 0 15,-20-1 3-15,-17 3 1 16,-19-1-8-1,-14 2 3-15,-16-2-2 16,-10 1-2-16,-17-3 1 16,-8-4-124-16,-12-3-81 0,-7-8-196 15</inkml:trace>
  <inkml:trace contextRef="#ctx0" brushRef="#br0" timeOffset="-204890.95">18224 6656 925 0,'0'0'30'0,"0"0"-29"0,0 0 1 0,0 0 55 15,28 1 23-15,2-4-17 16,9-2-18-16,10-1-15 15,12-1-5-15,15-2 5 16,16-2 8-16,17-4-4 16,19-5-20-16,15-3-10 0,14-2 0 15,11-5 1-15,11-1-4 16,3 0 1-16,1 1-4 16,-3 3 2-16,1 1-2 15,-5 4 3-15,-7 3 0 0,-6 4-1 16,-9 3 3-16,-12 3 13 15,-6 2-3-15,-14 2-9 16,-9 2 2-16,-11 1-5 16,-5 2 0-16,-12 0 2 0,-8 0-4 15,-9 0 1-15,-11 2 3 16,-10-1-4-16,-10 3 1 16,-10-2 2-16,-9 1-5 15,-6-1 12-15,-4 1 12 16,-4 0-7-16,0-1-3 15,-1 1-2-15,0 0 2 0,0 0 6 16,-3-1-6-16,1 2 2 16,-1 0 2-16,0 1 3 15,-5 2 4-15,-1 1 3 16,-2 3-12-16,-1 3-5 0,-1 3 4 16,-1 4-11-16,1 3 5 15,1 5-4-15,1 2-1 16,2 5 3-1,1 3-2-15,2 2 0 0,1 7 3 16,1 3-1-16,1 2 2 0,0 3 2 16,0 5-3-16,0 5 5 15,0 2 1-15,-2 1-3 16,-3 5 1-16,1 1-3 16,-2 3 0-16,2 0-2 0,1 3 1 15,1 2-2-15,1-2 0 16,1 1-1-16,0 1 1 15,3 0 2-15,3-2-3 0,3 3 6 16,3-2-1 0,5-2-4-16,-2 0-2 15,2 0 0-15,-1-2 1 0,-2-1 1 16,-6-1-5-16,-3 0 4 16,-4-3 2-16,-1-1-5 15,-3-4 0-15,-3-2 7 16,3-6-7-16,1-7 2 15,2-4 1-15,0-7-3 0,2-5 4 16,1-7-5-16,0-6 3 0,-1-6 2 16,-2-7-2-16,-4-6 0 15,-7-7-73 1,-7-13-94-16,-4-11-387 16</inkml:trace>
  <inkml:trace contextRef="#ctx0" brushRef="#br0" timeOffset="-204239.902">20280 9922 588 0,'0'-24'399'0,"-1"-3"-368"0,-5 3 106 0,-3 5-44 16,-3 8-39-16,-6 9-16 15,-6 10-10-15,-2 12-14 16,-3 8-14-16,4 7 4 15,4 2 8-15,8 1-5 0,10-4 0 16,6-6-5-16,11-8-2 16,8-7 7-16,4-8-5 15,3-7 2-15,0-12 3 16,2-8 4-16,-3-11 4 0,-5-10 2 16,-6-9 0-16,-6-7 8 15,-4-6 15-15,-6-2-15 16,-1 6-8-16,0 10 4 15,0 13 17-15,-1 13 37 16,-2 12-28-16,1 13-16 0,0 17-27 16,0 10-12-16,2 8 6 15,0 10 4-15,0 6-2 16,3 3-1-16,5-2 3 16,1-1-2-16,5-3-11 0,4-9-128 15,1-10-126-15,-1-13-224 16</inkml:trace>
  <inkml:trace contextRef="#ctx0" brushRef="#br0" timeOffset="-203541.533">22602 7724 715 0,'0'0'46'0,"-34"-18"50"0,6 17-19 0,-6 2-26 0,-5 12 11 15,-4 8 12-15,0 9-8 32,4 10-14-32,6 7-10 15,9 3-17-15,13-1-11 0,8-5-3 16,8-7-9-16,11-11 7 16,6-9 7-16,4-11 7 15,4-6 13-15,2-10-9 16,-1-12-14-16,3-11-1 15,-2-13-8-15,-4-10 0 0,-3-10 3 16,-5-9-9-16,-6-4 6 16,-5 2-3-16,-3 11-3 15,-5 8 11-15,-1 14 21 16,-1 14 36-16,-2 11 0 0,-1 13-24 16,-2 7-2-16,2 16-29 15,-2 10-21-15,2 14 10 16,-2 11 6-16,4 8-2 15,2 5 1-15,5 0 4 16,6 1-3-16,3-6-8 0,4-6-101 16,-4-9-85-16,-3-9-186 15,-8-11-702-15</inkml:trace>
  <inkml:trace contextRef="#ctx0" brushRef="#br0" timeOffset="-196406.966">15015 11916 634 0,'5'-10'5'0,"-1"-1"-4"0,1 2 6 16,0-2-2-16,0 1 13 15,-2 0 0-15,0 0 13 16,-2-1 26-16,-1 2 14 0,0 2-7 15,-5 2-16-15,-5 4 14 16,-6 2-36-16,-2 9-5 16,-7 7-2-16,-6 6 6 15,-1 7 8-15,0 5 1 0,3 1 7 16,8 0 4-16,9-4-10 16,11-6-17-16,5-8-9 15,14-8-6-15,5-7 6 16,4-8 1-16,4-10-1 0,-1-11 5 15,0-5 2-15,-3-8 8 16,0-6-1-16,-9-5-8 16,-6-4 5-16,-8 1 10 15,-4 1 1-15,-4 6 2 16,-5 10 8-16,-1 8 34 0,-1 11-3 16,3 10-27-16,2 7-24 15,2 12-18-15,4 8-13 16,0 8 8-16,6 7 4 15,4 6-3-15,2 4 2 16,2 1 2-16,3-1-4 0,2-2-54 16,1-4-81-16,0-5-60 15,-1-9-89-15,-1-9-137 16</inkml:trace>
  <inkml:trace contextRef="#ctx0" brushRef="#br0" timeOffset="-196238.438">15261 11737 1200 0,'0'0'45'0,"0"0"-47"16,0 0 62-16,21 35-3 0,-3-17-24 0,1 2-26 16,3 0 0-16,-1 2-4 0,-1-2-153 15,-6-1-159-15,-3-4-331 16</inkml:trace>
  <inkml:trace contextRef="#ctx0" brushRef="#br0" timeOffset="-196044.678">15431 11643 1111 0,'0'0'71'0,"-35"27"51"0,15-1-4 16,-1 6-68-16,-1 6-22 15,3 3-19-15,2 0-2 16,4 1-7-16,5-4-89 16,1-6-197-1,5-8-279-15</inkml:trace>
  <inkml:trace contextRef="#ctx0" brushRef="#br0" timeOffset="-195667.788">15524 11655 1035 0,'0'0'107'15,"0"0"36"1,33-33-36-16,-17 30-43 0,4 2-34 0,3 2-19 31,0 8-6-31,0 0-8 16,-2 7 5-16,-3 4 2 15,-6 1-7-15,-8 4-16 0,-5 0-15 16,-9-2-4-16,-4-1 14 16,0-4 16-16,-2-8 8 15,3-7 4-15,5-4 58 16,5-12 22-16,3-7-25 16,5-8-37-16,10-6-2 0,2-2-12 15,4 0-9-15,4 1 1 16,-3 5 1-16,-2 7-4 15,-5 4 4-15,-4 8 1 16,-4 4-6-16,-6 6 5 16,-1 4-9-16,-8 8-31 15,-5 3-67-15,-5 0-147 0,-6-1-346 16</inkml:trace>
  <inkml:trace contextRef="#ctx0" brushRef="#br0" timeOffset="-194694.531">17403 11568 911 0,'0'0'49'0,"7"-32"53"0,6 9-7 15,4-4-23-15,2-6-14 0,2-3-8 16,1 0-26-16,-3-1-9 16,-2 3-10-1,-4 3-5-15,-3 7 6 0,-4 8 19 16,-6 8 23-16,-3 8-9 16,-8 6-32-1,-1 9-14-15,-2 5 7 0,-1 2-2 16,3 1 4-16,4-3-3 0,6-3 0 15,2-4 0-15,7-6-1 16,4 0 1 0,0-4 6-16,0-3-6 0,0 0 4 0,-1 0-1 15,-3 0-3-15,-3-2 3 32,-1 1 1-32,-1 1-3 0,-2 0 4 0,-2 1-2 15,-2 6-10-15,-4 3 5 0,-1 3 1 16,2 4 0-16,-2 4 3 31,2-1-3-31,5 0 1 0,2-2 7 0,4-5 5 31,10-4 10-31,3-5 24 0,6-4 11 16,3-6-4-16,2-6-29 16,2-1-16-16,-5-2-2 15,0-1 0-15,-6 1-9 16,-5 0-62-16,-1 2-34 0,-5-1-46 15,0 0-66-15,-5-3-81 16,0 1-197-16</inkml:trace>
  <inkml:trace contextRef="#ctx0" brushRef="#br0" timeOffset="-194557.867">17792 11291 851 0,'0'0'82'0,"0"0"-27"0,0 0 64 0,28 29-49 16,-10-18-39-16,2 2-14 15,4-1-9-15,1 1-4 16,-2-1-7-16,-2 1-115 0,-7 0-101 16,-4-3-156-16</inkml:trace>
  <inkml:trace contextRef="#ctx0" brushRef="#br0" timeOffset="-194383.729">17982 11240 888 0,'0'0'159'16,"0"0"14"-16,-31 14-124 16,15 6-16-16,1 3-16 0,1 5-13 15,0 2 3-15,3 1-3 16,2-2-110-16,4-2-180 16,3-6-354-16</inkml:trace>
  <inkml:trace contextRef="#ctx0" brushRef="#br0" timeOffset="-194004.18">18160 11312 906 0,'10'-32'66'16,"-3"2"100"-16,-3 4-61 16,-3 5-6-16,-1 7 3 15,-5 9-26-15,-7 5-38 16,-4 9-38-16,-3 8-7 0,1 5 9 15,1 6-4-15,5 2 1 16,6-2 3-16,6-2-4 16,8-7 3-16,8-4-4 15,4-9-7-15,4-6 9 16,-2-2 3-16,-2-11 0 0,0-6 0 16,-5-6 3-16,-3-7-3 15,-3-4 2-15,-4-5 5 16,-4 0 16-16,-1 3-6 15,0 6-14 1,-5 9 28-16,2 10 29 16,-2 10-10-16,-1 7-38 0,0 9-24 15,2 9 5-15,1 6 7 0,3 7-2 16,0 4-3-16,0 1-67 16,2 1-103-16,-2-6-169 15,-8-2-422-15</inkml:trace>
  <inkml:trace contextRef="#ctx0" brushRef="#br0" timeOffset="-193654.479">17487 11749 1076 0,'0'0'72'0,"64"-3"-67"0,-5-6 109 0,17-7-30 0,14-1-52 16,8-4-11-16,3-2-12 16,-8 0-3-16,-6 1 0 15,-16 1-7-15,-16 0 5 16,-17 4-5-16,-14 2 2 0,-14 5 5 15,-8 4 3-15,-3 4 5 0,-10 2-8 16,-8 0-11-16,-6 7-1 16,-5 4 6-1,-9 4-100-15,-4-1-88 0,-4 0-259 16</inkml:trace>
  <inkml:trace contextRef="#ctx0" brushRef="#br0" timeOffset="-188489.862">15428 12194 586 0,'0'0'122'0,"0"0"-74"0,0 0 37 0,0 0 5 16,0 0-14-16,35-24-12 16,-15 18-14-16,6-1-14 0,9-1-17 15,0 0-9 1,3-1-5-16,1 0-3 15,-3 0 0-15,-5 1-3 0,-7 1 4 16,-6 2-1-16,-8 0-1 16,-2 2 3-16,-6 1 6 15,-2 0 32-15,0 0-21 16,0 1-20-16,0 1-1 16,-3 0 0-16,-2 0-38 15,0 4-78-15,-3-1-94 0,-2 0-196 16</inkml:trace>
  <inkml:trace contextRef="#ctx0" brushRef="#br0" timeOffset="-186406.589">15567 12622 660 0,'-17'6'72'0,"2"-6"75"0,5-5-31 0,4-7-34 0,4-6-40 0,3-2-25 16,8-3 7-1,2 3 12-15,5 4-11 16,-1 6-4-1,3 7-13-15,1 4-6 0,-1 7 0 16,-1 5-1-16,1 2-1 16,-3-3 2-16,-1 1-3 15,-2-6 1-15,-4-4 1 16,-1-3-3-16,-1-6 10 0,-3-6 5 16,0-4 55-16,0-3-15 15,-2-4-8-15,-1 2-18 16,2 1-1-16,-2 2-13 15,1 6 0-15,0 4-9 0,1 5-6 16,1 4-1-16,0 6-14 16,-1 6-61-16,0 4-78 15,1 1-132-15,-3 0-261 16</inkml:trace>
  <inkml:trace contextRef="#ctx0" brushRef="#br0" timeOffset="-185985.732">15855 12426 1154 0,'0'0'66'16,"0"0"89"-16,22-31-96 16,-5 28-51-16,2 3-7 0,1 4-1 15,0 6 2-15,-4 5-3 16,-4 5-2-16,-7 5-18 15,-5 3-21-15,-7 2 17 16,-7 1 1-16,0-3 16 16,0 0 10-16,3-6-4 15,1-5 46-15,6-3 3 16,4-7-27-16,8-5-11 0,8-3 1 16,7-8 5-16,6-7 11 15,3-3-7-15,2-5-13 0,-2 0 4 16,-3 2 9-16,-7 2 10 15,-5 4 14-15,-7 6-6 16,-7 2 3-16,-3 3 17 0,-7 5-33 16,-5 0-21-16,-1 6-1 15,-3 1-5 1,-1 3 2-16,1 0-18 16,0 0-80-16,-1 0-73 0,-2-5-159 15,1-5-630-15</inkml:trace>
  <inkml:trace contextRef="#ctx0" brushRef="#br0" timeOffset="-184906.563">17656 12144 705 0,'0'0'117'0,"10"-32"48"16,-3 17-33-16,1 4-64 0,2 1-9 15,0 5-20-15,2 5-30 16,-1 0-10-16,3 9 1 16,1 6-4-16,-2 3 6 15,-2 5 0-15,-3 2-6 0,-8 3 1 16,0 1-13-16,-9 2-1 15,-2-1 15-15,-3-3 2 16,3-2-1-16,2-4 2 0,6-5 25 16,3-5 2-16,6-5-3 15,8-6 20-15,5-3 25 16,4-8-24-16,4-2-14 16,1-3-6-16,-3 1-8 0,-3 1-4 31,-4 0 2-31,-5 4-8 0,-6 2-1 15,-5 4 1-15,-2 1-1 0,-6 3-7 16,-5 2-6 0,-1 3-60-16,-2 4-35 15,-5 0-65-15,0 1-83 0,-2-5-349 16</inkml:trace>
  <inkml:trace contextRef="#ctx0" brushRef="#br0" timeOffset="-182773.953">15019 10720 1038 0,'0'0'14'0,"0"0"32"0,0 0 61 16,0 0-78-16,5-31-22 0,15 22 7 15,4 1 3-15,4 3-8 16,3 5-8-16,-3 1 0 16,-1 10-2-16,-6 5 3 15,-7 6-2-15,-9 3 0 16,-5 4 0-16,-11 1 0 0,-5 3 1 16,-6-1 3-16,0-3-4 15,1-1 8-15,5-6 66 16,5-6 0-16,6-4-20 0,7-6-31 15,11-6-16-15,5-1 14 16,9-8 3-16,4-2-15 16,5-6-4-16,1 1-17 15,0-2-124-15,-4 0-134 16,-3-2-250-16</inkml:trace>
  <inkml:trace contextRef="#ctx0" brushRef="#br0" timeOffset="-182447.348">15515 10660 1108 0,'0'0'113'0,"0"0"49"16,-42-21-72-16,24 26-58 15,0 10-13-15,1 5-17 16,2 3 0-16,6 2 0 16,9-4-2-16,7-4 1 0,11-6-3 15,4-9 1-15,2-2 4 16,2-12-3-16,-4-6 3 15,-2-7 1-15,-4-4-4 16,-5-6 3 0,-4-5 1-16,-7-6-2 0,0-2 61 15,-7 1-18-15,-1 5-12 16,-1 7 19-16,1 9 23 16,-1 16-25-16,2 12-19 0,3 17-30 15,-1 13-13-15,3 9 15 16,2 11-6-16,7 7 5 15,13 2-1-15,8-6-106 16,14-8-125-16,12-10-207 0</inkml:trace>
  <inkml:trace contextRef="#ctx0" brushRef="#br0" timeOffset="-182061.15">16243 10596 1085 0,'0'0'91'0,"0"0"38"0,0 0 5 0,0 0-90 0,33-13-4 15,1 3 2-15,7-3-28 16,7-2-10-16,1-1-3 15,-1 1-21-15,-8 0-104 16,-8 3-59-16,-14 1-77 16,-14 2-247-16</inkml:trace>
  <inkml:trace contextRef="#ctx0" brushRef="#br0" timeOffset="-181892.651">16367 10440 1049 0,'0'0'72'0,"0"0"31"15,0 0-43-15,-13 49-12 16,19-23 12-16,2 7-31 16,3 4-24-16,2 1 3 15,1-1-23-15,4-7-134 0,-2-6-199 16,3-13-404-16</inkml:trace>
  <inkml:trace contextRef="#ctx0" brushRef="#br0" timeOffset="-181383.99">16737 10193 1205 0,'0'0'148'0,"0"0"-118"0,-7 32 11 16,2-3 7-16,0 5-29 16,-2 2-13-16,1 0 1 0,1-4-3 15,0-5-19 1,1-8-59-16,1-8 28 15,-2-9 42-15,0-5 10 0,-3-9-3 32,1-1 1-32,2-5 20 0,0 1 3 15,2 0-1-15,2 1-4 16,1 1-19-16,0 0 0 16,1 0-4-16,5-1 1 15,0 3 2-15,2 0-4 0,2 0 2 16,0 1 0-16,2 3-2 15,3 1 8-15,0 2 5 16,3 3-1-16,-2 3-1 16,0 4-4-16,-3 6-2 0,-2 7 2 15,-3 4-1-15,-7 6-2 16,-1 6 2-16,-5 3-2 16,-4 2 2-16,-3-1-5 15,0-3-10-15,2-6 8 16,5-5 2-16,0-8-1 0,5-4 9 15,5-4 9-15,5-5 1 16,9-2 5-16,4-2 0 16,4-5-15-16,5-4-2 15,1-2-9-15,0-3-68 16,-2-2-55-16,-3-6-77 0,-4-2-80 16,-1-2-187-16</inkml:trace>
  <inkml:trace contextRef="#ctx0" brushRef="#br0" timeOffset="-181098.924">17106 10274 649 0,'0'0'269'0,"0"0"-149"0,-40 8 2 16,25 4-44-16,-2 4-35 15,5 0-22-15,3 1-15 16,6-2-5-16,3-2 2 0,10-3-5 16,3-7-18-16,5-3 18 15,-1-9 4-15,0-6 0 16,-3-5 2-16,0-5-3 15,-7-4 5-15,-4-6-1 16,-3-4-1-16,-2 0 9 0,-3 3 6 16,-3 8 16-16,4 5 61 15,-3 15 18-15,3 8-48 16,-3 16-43-16,2 9-27 16,0 7 7-16,3 8 5 15,2 4-5-15,2 0 0 0,10-3 4 16,6-6-136-16,5-7-251 15</inkml:trace>
  <inkml:trace contextRef="#ctx0" brushRef="#br0" timeOffset="-180662.432">17548 10324 1312 0,'0'0'120'0,"55"-22"-130"0,-14 7 13 16,7 1 12-16,3-1-13 15,-5 0 0-15,-5 3-1 0,-9 2-45 31,-7 0-78-31,-9 1-28 0,-12 1-48 16,-5 2 17-16,-13 1-84 0,-5 0 30 16,-3 1 223-16,1-3 129 0,1 1 89 15,5-1 50-15,5-1-51 16,1 1-30-16,6 0-60 31,0 1-11-31,3 3-21 0,3 3-27 0,3 2-33 16,3 7-20-1,2 7 3-15,0 1-3 0,-1 6 1 16,-3 2-4 0,-3 3 0-16,-3 0-100 0,-1-2-112 0,-5-3-155 15</inkml:trace>
  <inkml:trace contextRef="#ctx0" brushRef="#br0" timeOffset="-180257.16">18089 9965 1067 0,'0'0'53'0,"0"0"51"15,0 0-49-15,0 0-43 16,0 0 16-16,-4 49-14 16,-6-19-10-16,0 1 1 0,2-2-1 15,4-6-13-15,0-6-33 16,4-6 34-16,4-7 4 15,3-4 3-15,5-5 3 16,1-5 1-16,5 0-1 16,2-3 2-16,2 0 3 0,1-1-5 15,-2 1-3-15,0 1 5 16,-6 1-4-16,-3-1 1 16,-5-1 1-16,-2 0 2 0,-5-2 0 15,0 3 0-15,-5 0-3 16,0 3 32-16,-1 4 49 15,2 5-18-15,-1 4-23 16,3 7-25-16,1 4-7 16,1 5 8-16,2 4-10 15,5 4-2-15,2 4 0 0,3 1-27 16,0 0-146-16,3-6-144 16,2-3-371-16</inkml:trace>
  <inkml:trace contextRef="#ctx0" brushRef="#br0" timeOffset="-179923.783">18482 10061 809 0,'0'0'229'0,"-7"-34"-7"15,-3 31-51-15,-4 7-87 16,0 12-64-16,-4 8-17 16,4 7-3-16,4 2 3 15,5-1-4-15,7-4-1 16,9-7-36-16,6-9 4 0,4-7 20 15,2-5 10-15,-2-11 6 16,-3-6 2-16,-2-6 0 16,-5-7 0-16,-4-7 22 15,-3-6 40-15,-3-6-3 0,-1-2-23 16,0 3-16 0,-2 8-5-16,-1 9 40 15,2 9 32-15,-1 19-28 0,1 8-42 16,-1 16-31-16,1 7 10 15,1 8-2-15,-1 8 3 0,-4 4-1 16,0 0-97 0,-5-4-166-16,-9-3-361 15</inkml:trace>
  <inkml:trace contextRef="#ctx0" brushRef="#br0" timeOffset="-167949.334">15339 7012 1001 0,'5'-14'56'0,"-3"3"33"0,-2 5 40 15,0 4-31-15,-2 3-6 0,-3 12-63 16,-7 6-31 0,-1 11 3-16,-2 6 0 15,-4 7 2-15,-2 3 0 0,3-3-1 0,2-3-1 16,2-7 2-16,6-8-4 0,5-7 2 15,3-9-2-15,11-6 5 32,9-3 29-32,6-5 10 15,8-6-16-15,6-3-12 16,3-1-11-16,0-1-2 16,-3-1 2-16,-4 3-1 0,-5 2-3 15,-8 2 2-15,-8 3-36 16,-5 3-18-16,-8 3-35 15,-4 1-53-15,-11 3-34 16,-7-1-118-16,-4-2-343 0</inkml:trace>
  <inkml:trace contextRef="#ctx0" brushRef="#br0" timeOffset="-167770.849">15367 7047 823 0,'0'0'149'15,"-14"-37"27"-15,10 27-17 16,4 4-26-16,2 6-30 15,8 5-84-15,3 8-24 16,6 6 7-16,5 3 1 16,0 4-2-16,2 2-39 0,-1-1-103 15,0-4-66 1,-4-6-127-16,-2-6-307 0</inkml:trace>
  <inkml:trace contextRef="#ctx0" brushRef="#br0" timeOffset="-167391.78">15582 6889 1004 0,'0'0'217'16,"0"0"-34"-16,0 0-116 0,0 0-66 15,5 46 8-15,9-19-4 16,5-2-1-16,2-3 2 16,3-7-3-16,-3-5-8 15,-1-10-5-15,-2-5 11 16,-5-10-1-16,-5-5 6 0,-3-5-3 15,-4-1 1-15,-1 1-2 16,0 5 3-16,0 4 26 16,0 7 21-16,0 8-8 15,7 6-39-15,4 6-12 0,3 6 3 16,5 1 8 0,-1-1-2-16,3-3 0 0,-1-5 1 15,-4-4-1-15,-4-5 0 16,-2-7 4-16,-3-6 0 15,-6-5 1-15,-1-1-2 0,0-2-2 16,-7 3 5-16,0 3-5 16,0 4-3-16,-4 7 3 15,0 4-7-15,-4 13-74 16,-3 7-92-16,-5 7-113 16,-3 6-318-16</inkml:trace>
  <inkml:trace contextRef="#ctx0" brushRef="#br0" timeOffset="-167157.171">15393 7492 1176 0,'0'0'109'0,"0"0"-43"0,60-26 50 0,-3-5-23 16,14-7-54-16,11-7-21 0,5-1-10 15,0 2-5-15,-7 2-2 16,-12 6 2-16,-15 6-2 15,-16 9-8-15,-17 6-5 16,-15 8 6-16,-12 7-10 0,-16 7-48 31,-12 9-88-31,-12 4-102 0,-10 3-363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4:25:20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5245 6482 688 0,'0'0'65'0,"-10"-28"38"0,6 18-41 16,2 2 20-16,2 3-14 16,0 2 4-16,-1 2-27 15,1 1-28-15,-2 4-20 0,-1 4-3 16,-4 5 5-16,-5 7 6 15,-5 8-1-15,-7 5-1 32,-8 7 2-32,-3 4-2 0,-1 5-3 15,3 0 2-15,3-3 5 0,8-1 22 0,8-5-2 32,8-6-12-32,6-6-1 0,12-7-2 0,6-5 8 31,8-5 3-31,8-4 1 0,7-7-4 15,7-2-3-15,4-9-9 16,1-6-2-16,2-1 1 16,-4-4-2-16,-4-1 1 15,-8 3 1-15,-9 2 2 0,-10 3 24 16,-7 4 15-16,-6 4 5 16,-5 2 9-16,-2 4-11 15,-5 1-32-15,0 2-16 16,-4 5-6-16,2 3-2 15,0 2-62-15,0-2-130 0,-2-2-206 16</inkml:trace>
  <inkml:trace contextRef="#ctx0" brushRef="#br0" timeOffset="426.874">5756 6335 896 0,'0'0'86'0,"0"0"-22"0,0 0-47 0,0 0-15 0,-10 38 37 0,10-10-5 0,-2 7-16 16,0 7-13-16,2-2 0 15,0-3 1-15,0-7-2 16,2-7 7-16,3-9 59 16,0-9 15-16,5-5-9 0,0-1 7 15,3-8-5 1,3-2-33-16,3-4-26 0,-2-2-12 15,0 1-3 1,2-2-4-16,-3 4 3 0,-2 3-2 16,1 2-60-16,-3 1-123 0,-1-1-159 15,-1-2-297 1</inkml:trace>
  <inkml:trace contextRef="#ctx0" brushRef="#br0" timeOffset="767.462">6086 6155 943 0,'0'0'130'0,"0"0"24"0,0 0-26 15,0 0-76-15,0 0-35 16,-23 35 20-16,16-9-5 16,2 2-12-16,5-3-13 0,3-2-4 15,9-1-1-15,9-4 0 16,7-3 4-16,2-2-1 15,3-3-1-15,-1 0 1 0,-7-4-3 16,-3 1-1 0,-10-1 0-16,-9 1-4 15,-8 1 0-15,-13 1 16 16,-7 1-3-16,-8 1 66 16,-3 2-23-16,-3-1-11 0,6-2-9 15,4 0-15-15,7-3-12 16,8-1-4-16,4-2-1 15,6 1-4-15,4 1-130 0,0-3-109 16,0-3-155-16</inkml:trace>
  <inkml:trace contextRef="#ctx0" brushRef="#br0" timeOffset="2508.973">7011 6413 548 0,'-6'-9'71'0,"2"3"14"0,1 1-25 16,3 3 18-16,0 2-19 16,0 2-27-16,0 6-42 15,3 5 7-15,0 4 6 16,1 4 5-16,-1 1-5 0,1-1 2 15,2-1-2-15,0-3 1 16,3-6 6-16,1-4 24 16,4-4 28-16,3-3-7 15,6-6-16-15,4-5-12 16,5-3-14-16,10-5-9 0,6-2 1 16,10-2-3-16,8-2-1 15,10 0 2-15,6 1-3 16,5-1 1-16,10 2 2 0,6 0-4 15,7-1 4-15,6 0-1 16,10-1-1-16,5 0 3 16,6 1-2-16,2 1 5 15,4 2 7-15,3 2-2 16,-4 1-6-16,1 1 3 0,-1 0-5 16,0 0 0-16,-3-2-2 15,-2-1 1-15,0 0-1 16,-3-1 9-16,-2 1 4 0,-4-1 1 15,-6 3-4-15,-3 1-5 16,-6 2-2-16,-5 2-1 16,-5-2 1-16,-6 2-1 15,-4-3-3-15,-2 0 4 16,-6-1 1-16,-6 0 0 16,-3-3 1-16,-4 1 0 0,-12-3-3 15,-6-3 3-15,-10-3-3 16,-9-2 4-16,-11-2 6 15,-10-1 1 1,-7-1 0-16,-7 1 4 0,-5 3 1 16,-5 2 20-16,-5 3 10 0,3 4-5 15,0 4-7-15,2 4 4 16,1 3-13-16,5 4 0 0,0 1-8 16,3 4-13-16,1 1-5 15,0 0-13 1,0 4-1-16,0 4 11 0,0 2-103 15,-4 0-77-15,-9-4-100 16,-12-4-230-16</inkml:trace>
  <inkml:trace contextRef="#ctx0" brushRef="#br0" timeOffset="3205.94">9900 5314 774 0,'1'-31'73'0,"-1"0"5"0,0 1-8 15,0 5-18-15,-3 5-3 16,-4 7-12-16,-4 8-18 15,-6 8-6-15,-1 12-14 0,-4 9-1 16,-1 7 3-16,4 5 0 16,5 2-1-16,6-5 1 15,8-4-4-15,7-8 2 16,7-8-1-16,5-11 6 0,3-5 5 16,1-11 0-16,-1-5 12 15,-2-2 15-15,-2-2-10 16,-5 2-9-16,-3 4-1 15,-2 6-3-15,-5 6 9 0,-3 6-5 16,0 11-25-16,-2 6 1 16,-1 8 10-16,-2 4-5 15,3 1 6-15,1-1-3 16,1-7-1-16,2-3 1 16,4-7 0-16,1-6 7 0,2-3 30 15,2-4 30-15,1 0-5 16,1-4-13-16,-1-2-18 15,3-1-9-15,-3-1-10 16,-1 1-8-16,-2 2-3 0,-1 0 1 16,-1 0-3-16,1 3-15 15,-2 1-74-15,0 1-47 16,-1-2-41-16,0 1-48 16,0-4-38-16,2-2-77 0</inkml:trace>
  <inkml:trace contextRef="#ctx0" brushRef="#br0" timeOffset="3459.448">10136 5359 245 0,'0'0'123'0,"0"0"13"0,0 0-14 0,12-28 8 16,-11 25 14-16,-1-1-10 0,0 3-10 15,0 1-3-15,0-2-24 16,0 2-16-16,0 0-13 16,-1 0-17-16,1-1-13 15,-2-1 12-15,1 0-2 16,-1-1-11-16,2-1-12 0,0-2-6 15,0 3 0-15,0 0 2 16,0 2-1-16,0 1-9 16,3 5-14-16,2 7-10 15,-2 4 9-15,4 7 5 0,0 7-1 16,1 2-49-16,-1-1-162 16,1-3-187-16,-1-7-705 15</inkml:trace>
  <inkml:trace contextRef="#ctx0" brushRef="#br0" timeOffset="3921.087">12318 4905 822 0,'10'-28'71'0,"3"1"0"0,5 2-46 0,4 5 15 15,4 4-22-15,-2 6-15 16,-2 7-1-16,-4 6 0 16,-6 7-55-16,-10 5-138 0,-4 0-269 15</inkml:trace>
  <inkml:trace contextRef="#ctx0" brushRef="#br0" timeOffset="4174.781">12266 4870 683 0,'0'0'63'15,"0"0"59"-15,0 0-16 16,0 0-83-16,-21 41-23 16,28-2 29-16,0 14-5 15,1 7-15-15,0 3 3 0,-2-4-2 16,0-5 1-16,-3-12-8 16,4-13 13-16,-4-11 115 15,4-8-64-15,0-7-9 16,4-3 14-16,2-10 20 15,6-5-47-15,3-5-30 16,2-3-11-16,4-2-2 0,0 0-95 16,3-1-116-16,-1-2-113 15,0-1-224-15</inkml:trace>
  <inkml:trace contextRef="#ctx0" brushRef="#br0" timeOffset="4444.629">12687 4898 849 0,'0'0'85'15,"0"0"94"-15,-32-25-82 0,17 25-27 16,-1 10-30-16,-3 2-15 16,3 5-14-16,5 2-7 15,8 0-3-15,4 0-2 16,15-4 4-16,6 0-3 16,2-4 8-16,4 1-4 0,-4-3-1 15,-5 0-2-15,-9 1-1 16,-8 2-2-16,-4 1 2 15,-11 0 4-15,-6 1 1 0,-2 0-1 16,-4-1-3-16,4-2 1 16,2-5-41-16,7-4-70 15,6-4-40-15,6-12-99 16,4-8-498-16</inkml:trace>
  <inkml:trace contextRef="#ctx0" brushRef="#br0" timeOffset="4587.745">12784 4886 808 0,'0'0'122'16,"0"0"-49"-16,0 0-56 0,4 32 18 15,-4-9-19-15,0 4-11 0,0 2 6 16,3-3-76 0,2-1-221-16,0-5-200 0</inkml:trace>
  <inkml:trace contextRef="#ctx0" brushRef="#br0" timeOffset="4855.565">12793 4950 725 0,'-10'-42'113'0,"5"1"41"0,0 6-47 15,5 5 23-15,0 7-21 32,8 8-52-32,4 2-33 15,5 6-19-15,3 1-7 0,3 2 0 16,3 1 3-16,-2 3-1 15,-5 0 3-15,-4 2-85 16,-7 3 30-16,-6 2-30 16,-5 2 61-16,-6 0-43 15,-2 2-34-15,-1-3-17 0,0-1-12 16,4-3-10-16,1-2 93 16,1-2 42-16,5-3 5 15,-1-3-20-15,2-2-124 16,0-1-221-16</inkml:trace>
  <inkml:trace contextRef="#ctx0" brushRef="#br0" timeOffset="5106.546">12773 4976 945 0,'0'0'120'0,"0"0"15"16,0 0-96-16,27-30-24 15,-10 20-10-15,3 2-4 16,2 1-1-16,-3 2 0 0,-2 3-79 16,-5 2-54-16,-7 2-40 15,-5 6-118-15,-7 2-90 16</inkml:trace>
  <inkml:trace contextRef="#ctx0" brushRef="#br0" timeOffset="5271.625">12768 5136 973 0,'0'0'119'16,"0"0"-17"-16,0 0-41 15,46-40-19-15,-19 24-28 16,7 1-10-16,-1-3-2 15,4 1-2 1,-3-1-117-16,-3-2-103 0,-5 0-147 16</inkml:trace>
  <inkml:trace contextRef="#ctx0" brushRef="#br0" timeOffset="5414.856">13065 4819 852 0,'0'0'138'0,"0"0"12"16,0 0-88-16,-19 26-33 15,21-4 1-15,4 6-14 0,5 3-9 16,3 3 0-16,0 3-6 16,-1-3-163-1,-3-2-118-15,-3-6-197 0</inkml:trace>
  <inkml:trace contextRef="#ctx0" brushRef="#br0" timeOffset="5605.637">13082 5070 716 0,'-11'-40'137'0,"2"-11"-25"16,6-2-53-16,3 0-43 15,3 5 22-15,6 5 43 16,2 9 0-16,0 9-39 0,2 12-25 31,1 6-1-31,-4 7-9 0,-2 10-13 0,-3 7 4 16,-4 9 1-16,-2 7 5 16,-11 7 0-16,-6-2-109 15,-4-2-168 1,2-5-629-16</inkml:trace>
  <inkml:trace contextRef="#ctx0" brushRef="#br0" timeOffset="5988.209">13314 4649 1047 0,'0'0'83'0,"17"-28"18"15,-2 14-85-15,5 0-5 16,4 0-6-16,-3 3-4 16,1-1-2-16,-3 3 2 15,-7 3-1-15,-3 2 0 16,-5 2 0-16,-4 2 4 16,-2 6-1-16,-5 6-7 0,1 3 0 15,-1 5 16-15,5 4 12 16,2 6-10-16,6 5 9 15,5 4 4-15,3 2-7 0,2 0-12 16,-1-2-2-16,-5-3 2 16,-3-7 13-16,-4-5 3 15,-3-4 9-15,-8-3-2 16,-5-4-9-16,-8 1-3 0,-6-2-2 16,-5 0-6-16,-4 1-4 15,-4-3-2-15,-2-7-122 16,4-3-377-16</inkml:trace>
  <inkml:trace contextRef="#ctx0" brushRef="#br0" timeOffset="6874.665">14742 4857 896 0,'0'0'21'0,"0"0"49"0,0 0-17 16,0 0-32-16,0 0-22 0,0 0 8 16,-15 46-3-16,13-24 3 15,1-1 0-15,1-1-2 16,0-4 9-1,2-1 19-15,1-1 9 0,1-2-13 0,2-1-13 16,0-3-7-16,3 0-4 16,5-5-1-16,7-3 7 15,8-3 7-15,11-10-2 16,10-2 6 0,13-6 19-16,11-1-37 0,11-3 1 0,12-1-3 15,5-1-4-15,12-4 6 16,8 1-3-16,9-3-3 15,7-1 5-15,3-1-3 0,9 4-1 16,0 0 4-16,-1 4-4 31,-2 4 1-31,-1 1 2 0,-5 4-5 0,-6 5 6 16,0 0-3-16,-2 2 1 0,-2 2 2 31,-5-1-1-31,-2 3-1 0,-3 1 5 16,-9 1-2-16,-8 1 12 15,-12 2 12 1,-11 1-3-16,-13 1-5 16,-12 0-3-16,-11 0-10 0,-11 0 0 15,-8-3 1-15,-6 1 1 16,-5-3 21-16,-5-1 20 16,-2-3-9-16,-5-1 8 0,1-3-16 15,0-4-11-15,-1-4-7 16,-1-7 5-16,0-5-7 15,3-3-5-15,-1-2-10 16,0 1 1-16,2 3 3 16,0 6-5-16,-1 6 4 15,2 4-3-15,-4 7-1 0,2 4 4 16,-3 3-6-16,-2 3 5 16,0 1-4-16,0 1-5 15,-3 6 1-15,-5 1 9 16,-1 4-100-16,-3 1-75 0,-6-2-109 15,-5-4-254-15</inkml:trace>
  <inkml:trace contextRef="#ctx0" brushRef="#br0" timeOffset="7524.697">16817 3920 752 0,'13'-29'31'0,"-2"-2"80"0,-2 2-33 0,-3 6-13 16,-4 3-5-16,-4 10 6 16,-12 10-26-16,-7 7-35 0,-6 15-8 15,-5 9 5-15,0 10 1 16,4 2-3-1,8-2 5-15,10-5-3 0,10-6-2 16,8-13-9-16,12-10 6 0,7-8 6 16,2-11-1-16,1-4 2 15,0-7-1-15,-6 2-3 16,-6 1 1-16,-5 2 2 16,-8 6 0-16,-5 9 2 0,-4 5 48 15,-5 13-46-15,-4 8-13 16,0 10 7-16,0 6-2 15,3 4 3-15,3-2 0 16,6-4-1-16,2-5 3 0,8-8 7 16,2-6 21-1,3-8 9-15,3-5 4 0,3-5 4 16,1-2-5-16,5-7-14 16,1-5-9-1,1-3-8-15,-2-1-9 0,-3-1 0 0,-4 1 3 16,-3 0-5-16,-6 1-10 15,-5 0-69 1,-3 1-114 0,-2 4-155-16,0 2-476 0</inkml:trace>
  <inkml:trace contextRef="#ctx0" brushRef="#br0" timeOffset="7842.996">17086 4028 731 0,'0'0'241'16,"0"0"-42"-16,27-35-76 15,-12 23-28-15,4 2-34 0,0 2-27 31,1 5-13-31,-3 3-13 16,-3 3-10-16,-7 9 0 16,-4 7 0-16,-6 8 2 0,-10 2 6 0,-5 5-2 15,-3-1 2 1,1-3-3-16,4-3-3 0,4-8 0 0,6-5-2 31,6-5 0-31,12-6 4 16,9-3 57-16,8-6 37 15,8-7-52-15,4-4-28 16,3-3-2-16,-4-1 0 0,-5 2-2 16,-8 2 1-16,-8 3-2 15,-13 4-2-15,-7 4 8 16,-14 4-2-16,-10 5-18 0,-10 11 3 16,-9 4-38-16,-12 5-178 15,-7 3-233-15</inkml:trace>
  <inkml:trace contextRef="#ctx0" brushRef="#br0" timeOffset="18955.41">5396 5613 717 0,'16'-1'16'0,"3"-4"-17"0,7 0 6 0,13-2 47 16,8-1 10-16,12 0-14 15,16-3 6-15,14-3-24 0,15-4 0 16,18-5-8-1,18-9-9-15,14-8-9 0,18-8 2 16,15-7-3-16,17-8 3 16,14-5-1-16,11-3 0 15,14-3 11 1,11-2 28-16,11-5-8 0,9-2-9 0,8-6-8 16,15-3-5-16,6-6-5 15,11-1 4-15,1 0-2 16,8-2 5-16,1 6-7 0,-7 4-4 15,-4 6 10-15,-9 4-5 32,-10 2 4-32,-14 5-9 15,-9 3-3-15,-10 1 2 0,-16 2 9 0,-10 1 11 16,-11 6-3-16,-15 3-11 16,-14 3-5-1,-19 5 1-15,-15 5-7 16,-20 5 5-16,-18 2-2 15,-17 5-3-15,-17 5 0 0,-16 3 2 16,-15 4-1-16,-14 1 0 16,-10 3-2-16,-10 0 0 15,-9-1 9-15,-3-1-4 16,-3-2 2-16,-2-4-2 16,-4-5-1-16,-2-6 1 0,-2-4 5 15,-7-5-8-15,-4-7 2 16,-5-6 4-16,-6-6-9 15,-3-8 5-15,-2-5 2 16,-1-4-5-16,4-4 3 0,-2-2-4 16,5-1 1-16,5 3 2 15,2 0-3-15,2-1 3 16,1 2-2-16,2 0 0 16,1 3 2-16,2 3-1 15,1 7-3-15,-1 7 3 0,2 6 4 16,0 10-3-16,-2 5 2 15,0 7-3-15,1 6 0 16,-1 7 2-16,2 3-2 16,1 9-1-16,1 3 3 0,2 5-4 15,-1 3-24 1,2 1-139-16,-1 7-153 0,-2 0 126 16,0 0-221-1</inkml:trace>
  <inkml:trace contextRef="#ctx0" brushRef="#br0" timeOffset="19717.551">14372 981 965 0,'0'0'11'0,"0"0"40"0,0 0-2 16,-12-28-21-16,10 24 3 0,-4 2-10 0,-2 2-15 15,-4 0-6-15,-6 4-3 16,-7 5 1-16,-12 2 1 16,-11 6-1-16,-15 4 1 15,-16 3 3-15,-14 4-3 0,-14 4 3 16,-19 4-2-16,-11 3 0 16,-12 2 4-16,-15 3-5 15,-9 4 5-15,-12 3-4 16,-12 1 0-16,-10 5 4 15,-10 6-4-15,-9 3-1 0,-9 5 4 16,-5 3-3 0,-6 2 2-16,-1 5-2 0,-3 0-1 15,-5 0 1-15,1 1 1 16,-3 1-3-16,3-2 2 0,-1 0 1 16,3 1-2-16,3-1 1 15,4-1-6-15,4 4-6 16,1-3 3-1,5 0 7-15,6 0-9 16,7 0 11-16,4-2-1 0,7-4-5 0,8 0 7 16,6 1-9-1,5-4-14-15,6-3-10 16,7 0 7-16,8-3 20 16,9-5 5-16,7-6 0 0,9-2-1 0,7-5 3 15,8-4 1-15,6-1 2 16,7-2-1-1,8-1-1-15,6-2 1 16,7-2 2-16,6-1 7 0,7-2 3 16,5-1-9-1,7-1-2-15,10-2 7 0,4-2 23 16,9-2-9 0,7-1-12-16,11-3 3 15,5 0 14-15,9-1-9 0,11 3-20 16,6 2-2-16,11 6-4 15,10 11 0-15,7 10 3 16,7 13 3-16,7 15 0 16,5 11-1-16,5 9 1 0,3 3 0 15,3 1 1-15,1-2-3 16,3-7 3-16,3-3 1 16,-2-4 1-16,-4-4 2 15,-7-7-247-15</inkml:trace>
  <inkml:trace contextRef="#ctx0" brushRef="#br0" timeOffset="21100.665">4363 3978 885 0,'0'0'6'0,"0"0"-20"0,30 0 54 0,0-7 13 0,9-6-10 0,4-4-9 16,6-2-18-16,2-4-6 15,-3 0-5 1,-4 1-2-16,-2 1 0 0,-8 1 3 0,-5 2-75 16,-9 1-66-16,-6 1-67 15,-11 0-130-15</inkml:trace>
  <inkml:trace contextRef="#ctx0" brushRef="#br0" timeOffset="21261.008">4772 3666 594 0,'0'0'117'16,"-30"-28"27"-16,14 13-53 0,7 5-12 0,0 2 6 15,4 1-1-15,2 4-10 32,3 3-27-32,1 10-48 0,8 5-26 15,4 5 23-15,4 5 3 16,2 4 2-16,1-1-11 0,-1-1-104 15,-2-4-41-15,-5-5-41 16,-8-7-252-16</inkml:trace>
  <inkml:trace contextRef="#ctx0" brushRef="#br0" timeOffset="21488.334">4299 3687 1085 0,'0'0'12'15,"0"0"3"-15,17-28-22 16,10 6 4-16,11-5 4 0,6-2 4 16,3 0-5-16,2 1-1 15,-6 7-84-15,-8 5-39 16,-12 5-83-16,-14 8-208 15</inkml:trace>
  <inkml:trace contextRef="#ctx0" brushRef="#br0" timeOffset="21731.511">4175 3806 913 0,'0'0'23'16,"0"0"-21"-16,0 0-13 15,20 42 11-15,-1-22 21 16,3 6 0-16,-1 1-13 16,-1-1-4-16,-4-2 2 0,-3-4 4 15,-4-5-10-15,-5-5 3 16,-2-2-1-16,-1-3 11 16,2 1 3-16,0 2-10 15,5-1-44-15,5 0-118 16,5-5-153-16</inkml:trace>
  <inkml:trace contextRef="#ctx0" brushRef="#br0" timeOffset="22132.27">6231 3306 996 0,'0'0'7'0,"11"-28"11"0,17 3-10 16,16-8 11-16,13-6 17 0,5-3-19 15,3-2-12-15,3 2 1 16,-6 3-8-1,-6 7-58-15,-10 4-83 0,-13 5-123 0,-9 8-293 16</inkml:trace>
  <inkml:trace contextRef="#ctx0" brushRef="#br0" timeOffset="22372.576">6584 2864 903 0,'0'0'37'0,"0"0"32"15,0 0-20-15,0 0-62 16,0 0-3-16,2 34 14 16,9-14 0-16,3 1 5 0,0-2 0 15,0-3-2-15,-2-3 2 16,-2-5-1-16,-5-2 0 0,-1-3 1 16,-3-2 0-1,-1-1 15-15,0 0 6 0,0 2-22 0,-3 2-85 31,-2-1-118-31,1 3-120 16</inkml:trace>
  <inkml:trace contextRef="#ctx0" brushRef="#br0" timeOffset="22625.776">6168 2996 475 0,'0'0'551'0,"0"0"-537"0,26-44-21 16,5 16 5-16,11-3 2 15,6-2-1-15,4 2 0 16,1 3 0-16,-1 4-88 15,-10 5-56-15,-9 4-126 16</inkml:trace>
  <inkml:trace contextRef="#ctx0" brushRef="#br0" timeOffset="22923.614">6094 3003 802 0,'0'0'-3'16,"-11"40"-13"-16,8-6 15 16,0 8 2-16,0 9 1 15,0 7 3-15,2 0-1 16,1-3 0-16,0-9-2 0,3-13 0 16,1-11-4-16,3-11 1 15,2-11 110-15,4-3 31 16,6-8-51-16,8-5-11 0,8-7-36 15,8-3-27-15,6-4-10 16,4 0-2-16,5-2-19 16,-5 1-146-16,-2 0-106 15,-10 1-280-15</inkml:trace>
  <inkml:trace contextRef="#ctx0" brushRef="#br0" timeOffset="23654.882">4236 3483 264 0,'0'0'37'0,"0"0"-35"0,0 0-224 0</inkml:trace>
  <inkml:trace contextRef="#ctx0" brushRef="#br0" timeOffset="24354.039">4251 3643 490 0,'0'0'125'0,"0"0"0"0,0 0-7 16,0 0-75-16,-4-35 58 16,-3 17 10-16,-1-7 8 15,-6-6-4-15,-3-9-23 16,-6-6-18-16,-5-9-25 0,-4-4-9 16,-1-2-29-1,-1 2-7-15,2 4 2 0,4 7 6 16,3 5 5-16,6 12-9 15,6 4-5-15,3 8-1 16,4 4 0-16,5 6-3 16,1 4-2-16,0 4-4 0,1 1-10 15,6 8-26-15,0 7-22 16,3 4-30-16,1 5-53 16,0 4 2-16,-1 0-48 0,-1-2-29 15,-1-1-201-15</inkml:trace>
  <inkml:trace contextRef="#ctx0" brushRef="#br0" timeOffset="25405.737">4400 3612 964 0,'5'-15'106'0,"0"-10"-60"0,3-10 55 16,4-10-31-16,3-9-13 0,2-9 7 15,-1-11-5-15,1-7-35 16,-1-7-6-16,-3-4-11 16,-1-3-2-16,-4 3-6 15,-1 4 3-15,1 8-2 16,-1 13-1-16,-3 17 0 0,2 12-8 0,-2 15 7 16,0 14 1-16,-4 11-2 15,0 14-38-15,0 9 22 31,-1 5 11-31,-2 7-99 0,3 2-19 0,0-1-53 0,0-7-71 32,0-6-217-32</inkml:trace>
  <inkml:trace contextRef="#ctx0" brushRef="#br0" timeOffset="25815.357">3905 2915 410 0,'0'0'41'0,"-27"18"32"0,19-13 29 0,6-2 1 0,4-3-60 16,12-5-58-16,12-10 145 15,8-8-2-15,14-10-35 16,14-7-44-16,9-9-26 0,4-6-12 15,2-1-4-15,1 3-2 16,-8 4 0-16,-8 5 1 16,-15 8 0-16,-12 12-12 0,-13 7-54 15,-14 12-15-15,-11 5-36 16,-17 12-115-16,-12 5-349 16</inkml:trace>
  <inkml:trace contextRef="#ctx0" brushRef="#br0" timeOffset="26085.158">3793 2703 974 0,'0'0'-13'16,"-5"33"-3"-16,5-5 10 15,3 10 3-15,2 5 4 16,0 2 2-16,1 0 1 16,0-7-93-16,-3-12-211 0</inkml:trace>
  <inkml:trace contextRef="#ctx0" brushRef="#br0" timeOffset="26389.512">3972 2637 1051 0,'34'-24'-16'0,"11"-5"8"15,14 0 9-15,8-5 5 16,7-4 0-16,3-1-5 15,0-2 4 1,-8 1-1-16,-11 4-3 0,-11 3-28 16,-11 5 9-16,-16 6 15 0,-10 4 7 15,-10 8 7-15,-3 5 30 16,-4 5 42-16,-5 7-50 16,4 9-32-1,1 10-5-15,5 8 1 0,4 5-1 0,8 8 4 31,4 5 0-31,5 8 7 16,1 1 0-16,-7 2-140 16,-10-1-159-16</inkml:trace>
  <inkml:trace contextRef="#ctx0" brushRef="#br0" timeOffset="34653.499">3794 2693 856 0,'0'0'12'0,"0"0"54"0,0 0-10 0,0 0-48 0,0 0 23 0,54-39 54 16,-15 19-48-1,10-7-26-15,6-4-8 16,5-1 6-16,2 0-5 0,-3 0 0 15,-6 6-56-15,-7 2-34 16,-8 8-56-16,-15 6-56 16,-10 10-118-1</inkml:trace>
  <inkml:trace contextRef="#ctx0" brushRef="#br0" timeOffset="35081.223">4586 2728 807 0,'0'0'88'0,"0"0"-166"16,0 0 30-16,29-31-49 0,-16 22 51 16,-2 0-136-16,3-1-242 0</inkml:trace>
  <inkml:trace contextRef="#ctx0" brushRef="#br0" timeOffset="35319.113">4770 2652 777 0,'0'0'91'0,"0"0"-65"0,0 0 15 16,0 0 37-1,0 0-18-15,0 0 19 0,38-3 8 16,-19-18-53-16,3-6-22 16,2-8-5-16,-1-3-2 15,-1-3-5-15,1-2-66 16,-3 3-59-16,-4 8-89 0,-8 6 93 16</inkml:trace>
  <inkml:trace contextRef="#ctx0" brushRef="#br0" timeOffset="39221.7">14548 1094 1032 0,'0'0'23'0,"3"-46"-21"0,2 28-1 0,4 3 26 16,4 2-5-16,-1 3-4 0,3 3-1 15,-2 3-13-15,-1 4-6 16,-2 4-3-16,-5 8-5 15,-2 6 7-15,-3 7 7 16,-5 5-1-16,-6 6 2 16,-2 2 1-16,1-2-1 0,3-3-1 15,1-3-1-15,6-7-3 16,2-4 2-16,5-5-2 16,2-5 1-16,2-3 2 0,1-4 0 15,2-2 6-15,0 0 0 16,0-2 1-16,0-3 1 15,-3 2-3-15,-2 2-6 16,0 1 3-16,-4 6-4 16,3 7 6-16,-3 7 4 15,-1 9 0-15,3 8-6 16,-2 4 2-16,1 2-5 0,0 0-1 16,0-5 2-16,3-8-3 15,-4-4 1-15,2-8 0 16,-1-6-2-16,-1-4 3 0,0-3 12 15,-1-2 48-15,-2-2 37 16,-2 2 20-16,-6 3-34 16,-2 4-42-16,-7 5-39 15,-2 8-3-15,-2 3 1 16,2 3-2-16,1 2 1 0,0 2-1 16,4 0-155-16,-1-5-172 15,1-4-537-15</inkml:trace>
  <inkml:trace contextRef="#ctx0" brushRef="#br0" timeOffset="46261.899">5297 7679 955 0,'0'0'17'0,"0"0"-48"0,0 0-10 16,0 0 33-16,17 27 1 0,-9-7 5 16,-3 2 5-1,3 1 6-15,0-1 18 0,3-1 2 16,2-5-14-16,2-4-5 0,1-7 2 16,2-5 3-16,5-11 43 15,2-10 20-15,4-12-1 31,4-9-13-31,6-10-17 16,1-6-22-16,4-3-11 0,-2 0-3 16,-2 3-3-16,-4 5-2 15,-6 7-1-15,-4 9-2 16,-9 6 5-16,-4 11 14 0,-6 6 20 0,-4 7-8 16,-1 4-10-1,-2 3-13-15,0 6-12 0,0 9-11 0,-5 10 1 16,0 6-120-1,-5 2-159 1,-2 2-405-16</inkml:trace>
  <inkml:trace contextRef="#ctx0" brushRef="#br0" timeOffset="46906.113">8890 7402 840 0,'0'0'5'0,"0"0"-5"0,-5-30 0 0,9 29 6 0,0 3-5 15,4 10-7-15,0 5 8 16,2 4 10-16,2 2 11 15,1-2 0 1,-1-3 1-16,5-5 30 16,3-5-7-16,1-8 11 0,7-10 47 15,3-10-6-15,7-11-29 0,4-10-31 16,5-7-11-16,1-3-8 16,-5 0-4-16,-3 4-4 15,-6 6-3-15,-9 8-5 0,-7 8 3 16,-7 8 0-16,-3 6-4 15,-5 7 1-15,-3 6-2 16,-2 10-87-16,-8 2-184 16,-3 0-328-16</inkml:trace>
  <inkml:trace contextRef="#ctx0" brushRef="#br0" timeOffset="47308.493">12758 6007 1023 0,'0'0'0'0,"0"0"-13"0,0 0 10 0,15 31 2 16,3-23 1-16,4-3-2 15,5-5 1-15,3-10 3 0,7-11 1 16,3-7 2-16,6-10 0 31,2-5-9-31,-1-7-150 0,-1-4-268 0</inkml:trace>
  <inkml:trace contextRef="#ctx0" brushRef="#br0" timeOffset="49012.54">4603 3544 591 0,'0'0'6'0,"0"0"-37"0,0 0 27 0,0 0 0 0,29 45 4 15,-22-22 3-15,-3 3 2 16,1-1-1-16,0-4 1 0,-3-4 14 15,-1-6 15 1,3-4-6-16,-4-4 18 0,0-3 82 0,0 0-15 16,0-1-23-1,0-3-27-15,0 1-62 0,-2-2 3 0,0 2 0 16,-1-2 1 0,3 3-1-16,0-1-3 0,0 1-2 15,0 2 1 1,0 0-5-16,2 0-3 15,-1 4-67-15,3 1-68 16,-4 0-128-16,-2-1-278 16</inkml:trace>
  <inkml:trace contextRef="#ctx0" brushRef="#br0" timeOffset="49728.896">4708 3050 839 0,'0'0'0'0,"0"0"26"0,-27-35 19 0,26 32 42 0,1 3-43 16,1 4-50-16,6 9-3 16,2 4 5-16,1 5 9 15,1 3 3-15,1-2-3 0,1-3 6 16,0-7 10-16,4-11 12 16,5-11 47-16,4-15 46 15,6-13-29-15,6-11-48 16,7-11-22-16,0-2-3 0,3-2-8 15,-7 7-5 1,-4 6 2-16,-8 9-2 16,-11 10 2-16,-6 9 21 0,-7 9 10 15,-3 6-9-15,-2 7-18 16,-3 4-10-16,-3 12-14 16,-2 12-40-16,-6 11-116 0,-6 10-116 15,-8 7-218 1</inkml:trace>
  <inkml:trace contextRef="#ctx0" brushRef="#br0" timeOffset="53038.923">4182 2584 787 0,'-5'-21'76'0,"-2"4"-2"0,4 7 30 0,-1 4 26 15,4 5-28-15,0 2-44 0,0 12-73 16,4 4-3-16,3 7 16 15,-1 6 6-15,2 6-2 16,1 4-3-16,-4-1-118 16,-2-5-97-16,-3-6-287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5:3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13979 9457 451 0,'0'0'121'0,"0"0"-130"0,0 0 4 0,0 0 104 15,0 0 34-15,36-5-13 16,-16-7 3-16,7-6-31 15,5-7-41-15,8-8-34 16,5-5-7-16,6-3-6 16,-2-1-4-16,0 1 3 0,-5 3-1 15,-6 7-5-15,-7 5 1 16,-11 6-8-16,-6 6-2 16,-8 4-4-16,-6 5-18 15,-6 5-30-15,-7 0-109 0,-5 4-164 16</inkml:trace>
  <inkml:trace contextRef="#ctx0" brushRef="#br0" timeOffset="234.225">14320 8991 850 0,'0'0'61'0,"0"0"11"15,42-20 42-15,-19 17-33 16,4 1-33-16,2 0-20 0,-2 2-13 15,0 4-3-15,-4 3-5 16,-3 5-3-16,-8 2 0 16,-6 9-1-16,-6 3 5 15,-13 10 1-15,-7 11-3 16,-12 6-19-16,-10 4-125 0,-10 0-189 16</inkml:trace>
  <inkml:trace contextRef="#ctx0" brushRef="#br0" timeOffset="5532.393">1441 2459 674 0,'0'0'-4'0,"0"0"38"0,0 0-2 16,-6-43-18-16,25 18 25 15,8-5 48-15,8-3-16 0,4-1-33 16,1 2-15-16,1 6-13 16,-3 4-12-16,-6 9 4 15,-7 3-2-15,-5 7 1 16,-8 3 1-16,-8 7-4 15,-8 10-73-15,-14 7-23 0,-9 2-176 16</inkml:trace>
  <inkml:trace contextRef="#ctx0" brushRef="#br0" timeOffset="5913.028">1465 2356 548 0,'0'0'30'16,"-11"-35"25"-16,8 21 16 15,0 2 19-15,-1 6 0 16,1 4 2-16,-2 2-38 0,-2 8-44 16,-1 7-16-16,-2 6 2 15,0 5 3-15,0 6 1 16,0 8 1-16,0 3-3 16,-1 11 3-1,1 4-1-15,3 7-1 0,-2 2 3 0,4-3 1 16,3-7-2-16,2-9 2 15,0-10-2-15,7-9 7 16,3-9 13-16,2-6 16 0,3-3 15 16,2-3-13-16,1-3-7 15,5-3-4-15,2-2-7 16,4-7-4-16,4-6 5 16,1-4-7-16,5-3-7 0,3-1-3 15,-3 0-1-15,2 1-5 16,-2 6 3-1,-2 3-15-15,-5 3-121 16,-9-2-183-16</inkml:trace>
  <inkml:trace contextRef="#ctx0" brushRef="#br0" timeOffset="7982.27">2593 3311 728 0,'0'0'1'0,"0"0"-5"0,0 0 8 16,0 0 83-16,0 0-4 16,0 0-58-16,0 0-18 0,0 0-8 15,0 0 0-15,30-32 4 16,-17 22 0-16,2-2-1 15,-3 0 0-15,0 0 2 16,-3 3 1-16,-3 2 0 16,-3 3 0-16,-1 3 21 0,0 2-15 15,-2 7-17-15,1 9-21 16,2 6 32-16,1 12 3 16,3 10 3-16,0 9 1 15,3 4-1-15,0 4 1 0,3 0-7 16,-2-3 6-16,0-8-6 15,-3-6 0-15,-4-7 3 16,-2-7 24-16,-4-2 47 16,-7-4-15-16,-5 1 13 15,-3-1-24-15,-7 1-23 0,-3 2-20 16,-1 3-3-16,-4-3-1 16,0-5-68-16,2-9-299 15</inkml:trace>
  <inkml:trace contextRef="#ctx0" brushRef="#br0" timeOffset="9352.882">3704 4855 563 0,'-8'18'16'0,"3"-2"-8"0,0-4 21 0,3-5 67 0,1-2 14 16,0-5-22-16,1-8-9 0,0-10-9 16,0-11-36-16,4-10-4 15,1-12-1-15,2-11-11 16,1-5-12-16,4-4-2 16,1 1-3-16,-1 4 1 15,0 7 6-15,-1 10-3 0,-3 11 6 16,-2 9 5-16,-3 9-4 15,-3 7-4-15,-2 5 4 16,-3 5-2-16,-1 1-6 16,-4 2-15-16,-2 7-49 15,-2 4-8-15,-1 4-55 0,-2 2-31 16,-1 2-108-16,0-1-67 16</inkml:trace>
  <inkml:trace contextRef="#ctx0" brushRef="#br0" timeOffset="9585.583">3575 4358 661 0,'0'0'124'16,"0"0"-46"-16,0 0-62 0,0 0 46 0,22-40 52 15,-4 14-41-15,7-2-16 16,7-2-21-16,2 0-7 16,4 5 5-16,-1 6-7 15,-2 7-13 1,-5 9-6-16,-6 3-6 0,-6 13 3 15,-8 10 3-15,-6 9 8 0,-4 8 33 16,-7 9-20 0,-4 12-22-16,-3 10-1 0,-3 7-17 15,-6 1-274-15,-7 3-696 16</inkml:trace>
  <inkml:trace contextRef="#ctx0" brushRef="#br0" timeOffset="13387.318">12259 3354 773 0,'0'0'6'0,"0"0"-5"0,0 0-20 0,0 0-9 0,0 0 11 16,0 0 19-16,50-7 37 16,-11 2 6-16,12 0-24 15,11-1-12-15,10 1-6 16,5 1 1-16,10-1 0 0,9 2 0 15,7 2-3-15,7-1 3 16,8 0-4-16,9-1-1 16,8-1-22-16,6 0-17 15,10-1-6-15,6 0 21 0,8-2 21 16,3 2 3-16,6 0-1 16,7-1 2-16,3 1-20 15,2-2-104-15,2 2-40 16,-4-2-93-16</inkml:trace>
  <inkml:trace contextRef="#ctx0" brushRef="#br0" timeOffset="13482.434">16898 3220 167 0,'122'-3'4'0,"2"0"-9"16,-2 0-75-16</inkml:trace>
  <inkml:trace contextRef="#ctx0" brushRef="#br0" timeOffset="13688.697">18586 3156 150 0,'97'-5'70'0,"-2"0"-51"16,-2 1 6-16,-2 0-13 16,-3 0-6-16,-4 1-4 15,-5 1-1-15,-6 2 2 0,-7-1 5 16,-7 1-3-16,-2 0-2 15,-5 1-2-15,0 3 2 16,2-1-8-16,-1 0-25 16,2 2-36-16,-1 0-40 15,-2 2 5-15</inkml:trace>
  <inkml:trace contextRef="#ctx0" brushRef="#br0" timeOffset="13861.697">20024 3182 21 0,'36'8'58'15,"-3"2"-8"-15,-3-2-7 0,-5 1 1 0,-3-2 7 16,-3 0-18-16,-4 0 10 15,-3-3-6-15,-2-1-25 16,-2 0-6-16,-2 0-3 16,-3-2-2-16,-2-1 2 15,2 0 23-15,2 0 90 0,1 0-42 16,4-4-80-16,1 1-56 16,3-4-224-16</inkml:trace>
  <inkml:trace contextRef="#ctx0" brushRef="#br0" timeOffset="28790.453">15864 6704 568 0,'73'-9'-34'0,"17"-4"-58"0,20-2-343 0</inkml:trace>
  <inkml:trace contextRef="#ctx0" brushRef="#br0" timeOffset="28962.977">18365 6609 668 0,'47'2'-6'15,"13"-4"-178"1</inkml:trace>
  <inkml:trace contextRef="#ctx0" brushRef="#br0" timeOffset="40502.962">9552 7972 555 0,'-1'9'43'0,"-2"-3"-27"0,3-3 86 16,-2 0-9-16,2-1-41 15,0-1-7-15,0-1-13 16,0 0-18-16,2 0-6 16,-1-6 20-16,2-3 43 0,1-8 14 15,1-8-9-15,-1-7-20 16,0-6-26-16,0-6-11 16,-3-7 5-16,1-1-6 15,-2 1-11-15,0 0 8 0,0 6 5 16,-1 7 11-16,-1 7-9 15,0 10 5-15,0 7 13 16,2 4-11-16,-1 6-12 16,1 2-4-1,0 2-12-15,0 3-9 0,0 6-2 16,0 2 8-16,0 4-2 16,1 1-92-16,1 2-58 0,-2-2-59 15,0-3-128-15</inkml:trace>
  <inkml:trace contextRef="#ctx0" brushRef="#br0" timeOffset="40781.997">9424 7604 1016 0,'0'0'87'16,"0"0"-62"-16,-3-32 6 15,13 19 4-15,3-4-16 16,6 2 4-16,5 1 5 16,5 4-10-16,0 3-9 15,2 5-2-15,0 2-4 0,-3 4-1 16,-6 7 2 0,-4 4-2-16,-5 5 4 15,-6 5-1-15,-4 5 0 0,-3 6 4 0,-3 1-34 16,-7 2-155-16,-8-3-328 15</inkml:trace>
  <inkml:trace contextRef="#ctx0" brushRef="#br0" timeOffset="42208.075">1897 7418 900 0,'0'0'-39'0,"0"0"46"0,-32-8-6 0,32 8-4 15,2 6-57-15,5 5-18 0,4 2 69 16,6 2 6-16,3 0 3 16,5-4 9-16,2-2 20 15,5-5 19-15,0-4-12 16,1-3-9-16,3-4-13 15,3-2-6-15,0-1-3 16,5 0-4-16,3 3 0 0,0 2-2 16,3 2 0-16,3 3 0 15,0 7-1-15,2 6 1 16,4 5 1-16,3 5 0 16,2 2 3-16,-1 1-1 0,1-5 1 15,0-6 0-15,0-7 0 16,-2-8 0-16,-3-9 48 15,2-6 29-15,-1-8-24 16,2 0-22-16,0 1-17 0,-1 1-7 16,2 4-4-16,3 5 0 15,-1 5 6-15,2 5 2 16,0 2 7-16,5 0-4 16,4 2-11-16,-2-1 0 15,3-1 5-15,0-5-6 0,-4-1-3 16,-4-3 2-16,-4 1-6 15,-6 0 9-15,-4 1 29 16,-4 3 3-16,-4 3-23 16,-5 3-7-16,-7 10-5 0,-15 1-80 15,-16 6-376-15</inkml:trace>
  <inkml:trace contextRef="#ctx0" brushRef="#br0" timeOffset="50921.899">9471 6445 1030 0,'-40'-22'9'0,"3"0"-8"0,2 7-2 31,4 2 1-31,3 9 1 16,1 4 0-16,-1 4 10 0,4 14-2 15,-2 10-14-15,1 12 1 16,2 8 2-16,0 11 1 15,3 8 2-15,4 7-1 16,6 3 0-16,8 4 3 0,4 5 2 16,10-2-3-16,10-1-1 15,6-5-1-15,5-6 0 16,8-7 2-16,4-12-2 16,4-9 1-16,5-11 2 15,3-10-2-15,5-11 4 0,3-12-3 16,3-7 1-16,3-16 1 15,-2-8-2-15,-4-12 0 16,-4-10 1-16,-8-10 0 16,-10-10 0-16,-9-9 6 0,-12-7 44 15,-10-7-7-15,-12-2-1 16,-14 0-5-16,-17 5-18 16,-16 6-6-16,-22 14-1 15,-23 18-5-15,-16 22-8 16,-23 27-7-16,-16 32 3 0,-13 35-28 15,-12 31-95-15,-9 21-107 16,-7 22-505-16</inkml:trace>
  <inkml:trace contextRef="#ctx0" brushRef="#br0" timeOffset="59527.92">9131 7639 690 0,'0'0'7'0,"-39"-45"-4"0,19 26 2 0,1 4 57 16,2 4 28-16,0 6 5 0,2 5-20 15,-2 4-47-15,1 10-23 16,-3 8 6-16,-1 9-7 16,0 12-5-16,1 13 2 15,3 12-1-15,5 13 1 16,5 14 3-16,6 8-4 15,3 6 0-15,13-2 4 0,7-6-3 16,10-13-1-16,6-14 1 16,5-14-1-16,6-16 0 15,2-13 2-15,1-14-5 0,-3-11-23 16,0-11 2-16,-6-14 12 16,-3-14 12-1,-1-12 0-15,-6-13 19 0,0-14 24 16,-4-12 3-16,-5-9-4 15,-7-8-11-15,-5-6-11 16,-9 1-7-16,-8 1 8 0,-15 5 21 16,-10 9 13-16,-12 12 1 0,-8 15-11 15,-7 16-11-15,-4 18-16 16,0 21-13-16,-2 13-2 16,0 21-7-16,1 16 0 15,4 12-84-15,2 6-98 16,3 3-127-16,1 2-437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6-01-16T12:46:53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10542 4175 488 0,'0'0'85'0,"0"0"-27"0,0 0-21 0,0 0 12 0,0 0-3 16,0 0-5-16,0 0-35 0,0 0-14 15,0 0-6-15,0 0 5 16,0 0 14-16,0 0 5 15,17 28 9-15,-12-17-1 0,3-2-8 16,2-1-2-16,0-5 24 16,4-3 41-16,5-3 1 15,5-9-11-15,4-6-10 0,4-5-16 16,5-6-17 0,3-3-6-1,2-4 0-15,0-1-1 0,0 3 5 16,-5 1 7-16,-3 4-10 15,-9 5 0-15,-3 6 3 16,-6 4-2-16,-6 4 2 16,-1 2-8-16,-5 5-3 0,-3 0 2 15,0 1 3-15,-1 2 7 16,0 0-1-16,0 0-9 16,-3 5-9-16,-6 3-1 15,-1 5-70-15,-3 1-96 16,-6 0-125-16,-4 0-321 15</inkml:trace>
  <inkml:trace contextRef="#ctx0" brushRef="#br0" timeOffset="5245.896">2139 5874 826 0,'0'0'5'0,"0"0"-10"15,0 0-5-15,21-31 10 0,0 24 28 16,9 3 0-16,6 2-20 16,10 0 6-16,11 2 47 15,10 0-42-15,11-3-12 16,13-1 5-16,13-2 9 15,14-1-11-15,10-6-3 0,12 0 1 16,9-4-3-16,2-1 3 16,3-2 23-16,-1 0 27 15,0-1-14-15,-5 3-20 0,-6 3-4 16,-5 5-7-16,-10 8-10 16,-9 4-2-1,-8 7 3-15,-15-3-3 0,-14-6-286 16</inkml:trace>
  <inkml:trace contextRef="#ctx0" brushRef="#br0" timeOffset="10511.534">4302 8930 544 0,'0'0'30'0,"0"0"65"0,0 0-16 16,0 0-22-16,0 0-54 0,0 0-10 0,0 0 32 15,0 31 38-15,4-10-44 16,1 4-8-16,3-3-10 16,2-1 4-16,4-4 0 31,6-6 0-31,4-6 14 0,7-8 26 16,7-10 6-16,7-10-7 15,0-9-8-15,2-5-13 16,1-3-7-16,-5-4 1 15,-2 1 6-15,-7 3-4 0,-6 3 0 16,-3 5-2-16,-8 6 4 16,-4 6 10-16,-6 8 5 15,-2 4-2-15,-3 4-1 16,-1 3-1-16,-1 0-8 16,0 1-13-16,-1 2-9 15,-2 5-6-15,-3 5-1 0,0 5-101 16,-3 3-71-16,-2 3-86 15,-3-4-293-15</inkml:trace>
  <inkml:trace contextRef="#ctx0" brushRef="#br0" timeOffset="19073.954">6674 9412 1214 0,'0'0'4'0,"0"-53"-12"0,4 15 15 0,3-8 48 16,3-4-19-16,3-1-34 15,1 5 1 1,-3 3-3-16,1 8 1 0,-5 7-1 15,-2 5 2 1,-3 10 0-16,-1 3 1 0,-1 8 3 0,-3 2-3 16,-2 11-32-1,-4 5-94-15,-1 4-89 0,-3 3-142 0</inkml:trace>
  <inkml:trace contextRef="#ctx0" brushRef="#br0" timeOffset="19294.209">6602 9134 648 0,'0'0'68'16,"-9"-28"44"-16,9 12 11 0,0-1 28 16,6 1-53-1,3-1-27-15,4 2-20 0,7 1-19 16,4 2-10-16,5 4-7 0,3 1-8 16,0 4-3-1,-2 3 0 1,-4 5-3-16,-6 4 1 0,-7 5 2 15,-6 6-3-15,-4 6 7 16,-3 8-7-16,-10 7-141 0,-8 5-162 0</inkml:trace>
  <inkml:trace contextRef="#ctx0" brushRef="#br0" timeOffset="28425.039">1770 11677 596 0,'0'0'1'0,"0"0"-28"0,0 0 23 0,45 13 1 15,-15-8 0-15,7 0 4 16,7-2 1-16,4-2 6 16,4-1-205-16</inkml:trace>
  <inkml:trace contextRef="#ctx0" brushRef="#br0" timeOffset="29869.47">9090 11564 272 0,'45'-3'129'0,"-13"0"-128"0,-10 2 1 0,-11 1-2 16,-11 2 0-16,-6 5 9 15,-11 1 35-15,-9 1-33 16,-7-2-175-16</inkml:trace>
  <inkml:trace contextRef="#ctx0" brushRef="#br0" timeOffset="32289.283">2055 12145 571 0,'0'0'106'0,"0"0"-68"0,0 0 54 0,0 0 5 0,-14-31-67 16,14-2 20 0,0-10 21-16,0-8-25 0,4-4 3 15,1-5-20-15,0 2 4 0,-2 3-14 16,0 7-7 0,0 7 4-16,-3 10 4 15,0 9-2-15,-3 10-5 0,-1 6-6 16,0 5-3-1,-1 2-3-15,2 7-52 0,1 2-81 16,-3 1-73 0,0-2-88-16,0-1-348 0</inkml:trace>
  <inkml:trace contextRef="#ctx0" brushRef="#br0" timeOffset="32564.915">1901 11668 769 0,'0'0'43'0,"0"0"71"16,0 0 24-16,0 0-40 16,0 0-42-16,0 0-45 0,3-40 9 15,17 21 3-15,5-2-4 16,3 1-10-16,4 1-2 16,2 4 5-16,-2 4 6 15,-2 6-3-15,-2 4-2 0,-5 4 0 16,-5 10-3-16,-7 7-2 15,-5 6 4-15,-6 7 3 16,-3 8-5-16,-8 6-2 16,-1 2 0-16,-4 1-56 0,-4-1-139 15,-4-4-194-15</inkml:trace>
  <inkml:trace contextRef="#ctx0" brushRef="#br0" timeOffset="33703.208">2029 5711 919 0,'-50'0'5'15,"2"2"-2"-15,1 12-1 0,0 8-2 0,1 9-3 16,1 12 0-16,2 10-2 16,4 10 2-16,6 9-4 0,7 8 15 15,13 7 24-15,10 6-8 16,11 3-17-16,17 1-2 15,12-3-2-15,12-7 3 16,10-11 3-16,7-18-7 0,5-18-8 16,2-22 0-16,3-18 3 15,3-20 11-15,-2-18 27 16,-2-18 20-16,-2-13 13 16,-7-10-15-16,-10-10-7 15,-13-6-7-15,-15-4 7 0,-21 0 7 16,-13 3-20-16,-23 2 11 15,-19 12-16-15,-22 10-15 16,-16 20-7-16,-20 28-2 16,-15 33-6-16,-16 47-13 0,-12 55-18 15,-6 51 10-15,-5 49-49 16,-3 41-96 0,-3 27-235-16</inkml:trace>
  <inkml:trace contextRef="#ctx0" brushRef="#br0" timeOffset="44544.984">10514 7516 898 0,'0'0'29'0,"0"0"39"0,0 0 63 0,-36 8-71 0,24 16-43 0,1 12 7 16,-2 11 5-16,2 8 9 16,2 6 4-1,3-1 10-15,4-6-12 0,4-6-5 16,10-10-13-16,6-13-10 15,7-9-6-15,7-14-4 0,5-6 6 16,1-11-1 0,0-6-4-16,-2-2 3 15,-5-2-3-15,-8 2-4 16,-8 2-42-16,-7 3-29 16,-6 3-48-16,-2 0-43 0,-7 3-74 15,-4-1-53-15,-2 2 7 16,0-1 109-16,0-1 342 15,-2-2 44-15,4-2-25 0,2-1-18 16,4-3-45 0,3-2-9-16,4 0-44 0,8 1-17 0,5 4-12 15,3 2-4 1,4 4-10 0,0 8-13-16,0 3-6 0,-2 3-7 15,-2 7 1-15,-5 6 0 0,-3 7 1 16,-4 4 0-16,-5 3 1 15,-1 0 0 1,-3-4-32-16,-4-4 9 16,1-8 17-16,1-11 7 0,-2-6 5 15,5-14 6-15,1-8-13 16,1-9-5-16,3-4 0 16,7-1-1-16,4 5-2 15,0 6 5-15,1 8 0 16,2 8 6-16,0 6-1 0,-1 3 5 15,2 4-8-15,-1 0 4 16,-3 0-6-16,0 0 1 16,-1 0 0-16,-4-5 2 15,-1-3 1-15,-3-2 15 0,-3-2 61 16,-2-2-26-16,-2-2-23 16,-5-1-7-16,-3 2-7 15,-2 0-11-15,-2 3-6 16,1 4 2-16,2 5-4 0,5 3-2 15,0 9-37-15,5 5-96 16,1 3-45-16,4 0-62 16,5-1-166-16</inkml:trace>
  <inkml:trace contextRef="#ctx0" brushRef="#br0" timeOffset="45051.657">11026 7346 808 0,'5'-30'160'0,"-1"-3"16"0,-4 0-16 0,0 3-47 0,0 5-45 15,-4 4-12-15,1 9-5 0,-5 7 20 16,-1 5-21-16,2 11-45 16,-1 5-12-16,5 2 5 15,3 4 0-15,3-1 3 16,9-3-4-16,8-4 0 16,7-4 4-16,0-2-3 15,-1-3-20-15,-1 0-37 16,-4 3 3-16,-5 1 15 0,-10 6 22 15,-3 2 6-15,-6 1 8 16,-4-1-23-16,-5-1-50 16,-1-7 57-16,0-5 26 0,3-5 0 15,3-11 19-15,5-8 13 16,2-8-31-16,2-8-5 16,7-5-4-16,2-7 4 15,2 1-2-15,-3 3-11 16,-3 6 6-16,-1 10 6 0,-6 9-3 15,0 9 25-15,-8 10 53 16,-2 6-19-16,0 9-36 16,1 3-11-16,4 1 9 0,2 0 0 15,3-1-13-15,9-5 0 16,5-3-3-16,4-4-1 16,0-2 2-16,2-1 0 15,-3 1-2-15,-4 1 2 0,-6 3-5 16,-4 3-1-16,-3 4 3 15,-9 4 4-15,-1 2-12 16,-1-1-51 0,1-5-85-16,3-7-132 0,3-8-105 15</inkml:trace>
  <inkml:trace contextRef="#ctx0" brushRef="#br0" timeOffset="45241.836">11319 7035 1076 0,'0'0'188'0,"19"-41"-30"0,-9 22-42 16,2 2-51-16,0 0-26 0,1 5-23 16,-3 1-8-1,-3 4-8-15,-1 1 2 0,-4 6-3 0,-2 0-2 16,-5 8-18-16,-3 5-21 16,-3 0-54-1,-5 2-73-15,1-2-158 16</inkml:trace>
  <inkml:trace contextRef="#ctx0" brushRef="#br0" timeOffset="46131.016">11745 6785 1165 0,'0'0'54'0,"2"-29"-24"16,11-2-10-16,3-10-11 0,1-11-6 16,0-5-5-16,-3-1 4 15,-4 6 0-15,-9 6 0 16,-4 11 1-16,-10 14 1 16,-9 15 16-16,-5 14 28 15,-5 18-38-15,-1 12-9 0,4 11 4 16,8 3 2-16,8-1 11 15,13-8-7-15,10-11-11 16,14-15-1-16,11-15-3 16,8-10 3-16,2-15-6 15,-2-12-15-15,-2-9 9 0,-8-4 7 16,-9-2 1-16,-9 2 8 16,-7 2-1-16,-8 8 2 15,0 8 15-15,-7 10 21 0,0 10 42 16,4 10 2-16,2 13-56 15,2 9-44-15,8 4 15 16,2 4 0-16,6-3 1 16,2-6 1-16,-2-8-3 15,1-6-1-15,-7-7-1 16,-2-7 5-16,-5-9 7 0,-4-7 1 16,0-5-2-16,-7-6 45 15,-5-7 9-15,-1-5-17 16,2-2-22-16,1 2-17 15,2 8-4-15,7 7-1 0,2 12 1 16,11 11-2-16,4 8-5 16,3 10-2-16,4 3 6 15,0 3 0-15,-1 0 3 16,-2-3-49-16,-4-3-28 0,-6-5 44 16,-5-5 28-1,-2-5 7-15,-3-8 11 0,-7-4-2 16,-4-6 1-16,-5-10 28 15,-5-6-10-15,-2-3-19 16,2-1-9-16,1 6-3 16,4 8 0-16,7 9 27 0,6 17 21 15,3 13-37-15,9 12-31 16,7 11 14-16,3 6 8 16,1 7 0-16,4-1 0 15,1-1-30-15,-3-6-135 16,-4-4-175-16,-7-9-243 15</inkml:trace>
  <inkml:trace contextRef="#ctx0" brushRef="#br0" timeOffset="46609.498">12064 6114 457 0,'0'0'705'0,"-14"-33"-600"0,14 11 24 0,5-3-59 0,10-1-50 16,4-2-2-16,5 2-11 31,2 2-1-31,1 3-2 0,1 6 1 16,-1 7-2-16,-1 5-5 15,-1 4 1-15,-2 9 1 0,-4 6-2 0,-6 4 0 32,-2 5 2-32,-4-2-4 15,-4 1-43-15,-3-6 13 0,0-2 17 16,-4-9 13-16,-2-7 5 15,0-4 5-15,1-12 1 16,-1-6-4-16,3-9-2 16,3-2 3-16,2 0-3 15,6 5-1-15,3 4 10 0,5 7 0 16,0 7 7-16,2 3-5 16,-2 4-10-16,1-1 1 15,-3 1 0-15,-2-3 0 16,-2-1 3-16,-5-3 1 15,0-2 12-15,-4-4 22 16,-1-1-16-16,-3-4 0 0,-4 1 4 16,-3 0-5-16,-3 4-13 15,-2 4-9-15,-4 9-2 0,3 6-3 16,-1 13-4-16,3 5-21 16,7 7-67-16,7 2-40 15,4-2-126-15,10-7-202 16</inkml:trace>
  <inkml:trace contextRef="#ctx0" brushRef="#br0" timeOffset="46988.281">12471 5605 933 0,'0'0'248'0,"-9"-28"-15"0,9 28-54 0,1 8-129 0,7 11-67 16,4 10 12-16,1 9 7 15,5 7-2-15,3 4 3 16,0 1-2-16,2-4-112 16,0-5-87-16,0-6 35 0,-4-9 33 15,-4-9 63-15,-5-9 38 16,-7-6 27-16,-3-7 7 16,-11-8 78-16,-9-7 24 0,-7-8-33 15,-10-8-3 1,-3-4-19-16,3-6 5 0,2 1-26 15,11 0 41-15,11 4 3 16,9 5-39-16,8 7-24 16,7 8-7-16,8 7-8 15,2 9 3-15,1 5-8 0,-2 9 8 16,0 8 0-16,-4 5-2 16,-5 5-52-16,-3 3-73 15,-5-5-74-15,1-3-201 16</inkml:trace>
  <inkml:trace contextRef="#ctx0" brushRef="#br0" timeOffset="47400.345">12593 5526 469 0,'0'0'329'16,"-8"-40"-77"-16,8 35-84 0,2 5-75 16,8 9-98-1,0 2 9-15,5 3 1 0,1-1-2 16,-2-5 4-16,0-2-1 15,-3-6-7-15,-5-5-3 16,-2-4 8-16,-4-6 0 0,0-4 2 16,-7-1-1-1,-1-1 32-15,0 3 13 0,1 1 4 16,1 5 17 0,3 7-30-16,3 6-18 0,9 12-32 15,3 8-1-15,5 10 5 16,0 13 7-16,4 10 0 15,0 4-2-15,-2 3-15 16,-2-3-116-16,-2-7-20 16,-6-9 80-16,-3-9 60 0,-6-8 11 15,-8-7 24-15,-10-2 100 0,-5-4-20 16,-1-2-33 0,-3-4-13-16,5-1-3 15,2-3-18-15,8-2-23 16,3-7-4-16,8-3-4 0,1-3-25 15,1-3-76-15,2-4-92 16,-2-5-162-16</inkml:trace>
  <inkml:trace contextRef="#ctx0" brushRef="#br0" timeOffset="48490.334">13079 5250 1092 0,'0'0'112'0,"-18"-61"-107"0,6 16 27 16,-1-7 65-16,0-6-72 16,-1-1 8-16,-1 4-11 15,0 8-17-15,3 13 1 0,0 14 53 16,5 20-15-16,0 15-39 16,3 16-16-1,4 7 8-15,5 4-3 0,10 0-73 16,7-7-6-16,5-10-13 15,1-10 4-15,0-9 31 0,-2-7 39 16,-6-9 13-16,-5-6 11 16,-5 0 2-16,-5-2 5 15,-2 5 48-15,-3 3 43 16,2 4-7-16,0 6-14 0,5 3-40 16,3 5-50-16,3 4 16 15,5-1-3-15,1-1 1 16,-1-5 3-16,0-5-3 15,-4-3 1-15,-2-10 6 16,-6-5 1-16,-2-4 3 0,-2-4 6 16,-2-2 20-1,-9-3 1-15,-4 2-8 0,-3 2-19 16,-1 6-7-16,0 7-4 16,-1 11 0-16,4 7 1 15,4 14-17-15,3 7 6 0,7 4 5 16,4 1-19-16,12-2-69 15,4-8-29-15,4-8-40 16,4-11 24-16,-3-6 70 16,0-15 50-16,-4-9 17 0,-5-7 2 15,-4-6 0-15,-6-2 66 16,-5-1 56-16,-2 4-9 16,-8 7-11-16,-2 6-8 15,-1 7-22-15,1 12 5 16,1 8-20-16,4 5-34 15,3 9-31-15,3 5-4 0,12 1 6 16,7 0 0-16,6-1 3 16,5 0 2-16,2-4-40 15,-5 1-34-15,-5 1-18 0,-7 1 13 16,-11 0 25-16,-4 0 39 16,-10-1 14-16,-3-5 5 15,-2-4-1-15,1-6 2 16,3-6 40-16,5-11 6 0,5-10-37 15,2-8-13 1,6-9-4-16,6-8 1 0,0-1 0 16,0 5-6-16,-4 5 6 15,-3 12 2-15,-2 9 34 0,-4 13 55 16,-6 8 7 0,-1 13-62-16,0 5-43 0,3 7 4 15,4 0 4-15,5 1 3 16,9-3-4-16,7-8 0 15,5-3 6 1,-1-6-1-16,2-1 0 0,-9-3 0 0,-6 3-4 16,-10 3 0-1,-6 6 2-15,-11 7 5 0,-10 8 0 16,-8 8-3-16,-5 7-2 16,-2 4-73-1,-2 1-138-15,2 0-243 0</inkml:trace>
  <inkml:trace contextRef="#ctx0" brushRef="#br0" timeOffset="48744.514">13003 5771 1458 0,'50'-49'26'0,"11"-15"-33"0,15-11 10 0,10-10 2 16,4-4-9-16,-1 0 10 0,-5 4-4 15,-7 10-1-15,-14 13 1 16,-14 12-3-16,-19 14 2 16,-15 13-9-16,-16 13-11 15,-21 10-45-15,-21 13-172 16,-25 9-428-16</inkml:trace>
  <inkml:trace contextRef="#ctx0" brushRef="#br0" timeOffset="51503.603">1177 6191 1033 0,'0'0'11'0,"0"0"-32"0,0 0 18 0,25 35-2 15,-12-20 2 1,2-5 3-16,5-2 2 15,1-8 10-15,3-6 20 0,3-16 30 0,2-9 28 16,4-14-2-16,1-8-30 16,1-8-26-16,0-3-12 15,-1 0-12-15,-4 4-3 16,-4 7 0-16,-6 10-1 16,-6 9 2-16,-4 12 12 0,-5 7 2 15,-3 13-9-15,-2 9-6 16,-10 11-246-16,-12 10-438 15</inkml:trace>
  <inkml:trace contextRef="#ctx0" brushRef="#br0" timeOffset="67191.494">7356 12488 1014 0,'0'0'34'0,"-43"5"46"0,24 12 19 0,5 10-61 0,0 9-30 16,7 12-1-16,7 6-2 15,4 3-1-15,10-1-3 16,7-1-2-16,6-9 6 15,4-11-2-15,0-8-2 0,2-11 1 16,-2-11-4-16,-2-9 1 16,-3-14-2-16,-4-12 8 15,-5-8 1-15,-7-11-1 16,-6-6 2-16,-4-7 33 16,-11-2-19-16,-6 0-16 0,-5 5-2 15,-1 11-3-15,-4 14 3 16,-3 17 11-16,2 17 53 15,-3 18-33-15,3 20-28 16,-1 10-5-16,7 7 0 16,8-1 0-16,10-5-2 0,9-10 1 15,14-13-4 1,9-16 2-16,9-13 10 0,2-15 1 16,-1-9 0-16,0-8 12 0,-6-2 1 31,-8 1-7-31,-8 5 12 0,-7 8 6 0,-6 5 9 15,-3 8-9-15,-9 6-18 16,-2 4-9-16,-1 7-10 0,1 6-40 16,-1-1-106-1,-2-2-151-15,2-4-517 16</inkml:trace>
  <inkml:trace contextRef="#ctx0" brushRef="#br0" timeOffset="67682.619">7825 12467 1127 0,'0'0'43'0,"0"0"54"0,0 0 20 0,0 0-87 15,0 0-43-15,0 0 11 16,40 11 0-16,-14 3 2 15,3 5 4-15,-5 7-4 0,-4 4-4 16,-7 3-74-16,-7-3-6 16,-6-4 21-16,-3-5 62 31,-7-11 15-31,-1-10 73 16,-5-6 12-16,1-16-18 0,0-6-31 15,2-12-22-15,4-6-17 16,6-2-8-16,3 2-6 15,9 3-2-15,7 10 1 16,3 10-10-16,2 8-84 0,1 8-35 16,-1 7-32-16,1 4-54 15,-2 6-58-15,-2 0-174 16</inkml:trace>
  <inkml:trace contextRef="#ctx0" brushRef="#br0" timeOffset="68462.38">8111 12362 416 0,'0'0'406'16,"0"0"-313"-16,-8-32 84 15,2 26-64-15,-1 3-26 16,1 3-28-16,0 11-30 16,2 6-32-16,1 5 0 15,2 3 2-15,1 0 0 0,4-3-14 16,5-6-38 0,2-6 2-16,1-6 16 0,0-4 14 15,-1-7 20-15,-2-3 4 16,-1-3-1-16,-4-1 1 0,1 0 3 15,-2 2 9-15,-1 6 5 16,1 1-9-16,2 5-10 16,0 3-9-16,3 3 3 0,1 3 3 15,1 2 4-15,0-2-2 16,0-2 0-16,-2-3-8 16,-2-2-5-16,-1-2 13 15,-4-8 15-15,-1-4 65 0,0-3 13 16,0-1 1-16,2-3-7 15,-2 2-8-15,2 0-28 16,3 5-34-16,0 2-5 16,3 2-12-16,2 6-3 15,1 2 1-15,3 2-4 0,1 6-48 16,-1 2-48-16,2 2-39 16,-2 3-38-16,0-4-31 15,-3-4-76-15,-1-2 39 16,-3-5 140-16,1-5 98 15,-3-5 21-15,2-4 68 0,-2-2 5 16,0 1-7-16,0-2 8 16,0 1 1-16,-3 0-10 15,1 1 15-15,-3 2-2 16,0 3-13-16,0 2-17 0,-1 5 6 16,-2 3-17-16,-1 7-36 15,-1 7-20 1,3 2 2-16,2 5 3 15,2 0 3-15,7-2-3 0,4-4 0 0,1-3 0 16,2-7 0 0,-3-5 2-16,-1-4 1 15,-5-9 2-15,-3-3 6 16,-4-4 3-16,-1-2 79 0,-8-4 17 16,-4-5 5-16,-6-6-35 0,1-1-30 15,-1-1-28-15,3 4-15 16,1 5-3-16,7 13 8 15,5 10 14 1,3 10-4-16,1 13-34 0,7 9 8 16,2 6 6-16,3 4 1 0,3 2 0 15,2 1 0 1,-1-4-77 0,-3-4-158-16,-4-7-214 0</inkml:trace>
  <inkml:trace contextRef="#ctx0" brushRef="#br0" timeOffset="69173.79">9281 12048 1034 0,'-22'15'19'0,"4"-6"5"0,9-2 106 0,9-6-59 15,14-5-67-15,14-14 13 0,18-9 107 16,16-14-51-16,16-12-41 16,18-10-17-16,13-6-4 15,9-8-7-15,7-2-1 16,4-1-1-16,-1 3-2 15,-4 2 1-15,-3 4 0 0,-10 8 2 16,-11 9-6-16,-15 9-27 16,-19 9-34-16,-18 11-36 15,-24 10-32 1,-19 10 7-16,-19 5 2 0,-18 5-163 0,-12 4 149 16,-6 0 137-16,-2-2 5 15,4-2 99-15,7-3 31 16,10-2-29-16,10 0-2 15,10 0 7-15,10-2-35 16,5 2-27-16,12-2-48 16,7-1 43-16,8-2 20 0,6 0-18 15,5-2-9-15,1 3-3 16,-2 2-8-16,-2 2-15 0,-9 2-2 16,-7 9-4-1,-7 7-5-15,-12 4 2 16,-5 6 4-16,-11 5 1 0,-6 2 2 15,-3 1-1-15,1 0-6 16,-2-5-60-16,2-9-175 0,2-9-345 16</inkml:trace>
  <inkml:trace contextRef="#ctx0" brushRef="#br0" timeOffset="69729.587">11410 10530 660 0,'0'0'172'0,"-38"-33"-35"0,22 17 0 0,3 7-58 0,-1 7-10 0,4 9 11 16,4 15-57-1,-1 12-13-15,4 11 2 16,3 10-7-16,0 1-1 16,10-2-2-16,5-8 1 0,10-10 2 15,3-12-4-15,6-16 1 0,3-8 2 31,-3-15 0-31,-1-11 0 0,-6-8 5 0,-5-8-5 16,-9-6 1-16,-8-1 1 0,-5-5-3 16,-10 4 1-16,-10 5-2 31,-5 12-2-31,-6 11 4 0,-5 14 44 0,-1 15-21 16,-2 15-6-1,3 11-9-15,7 3-4 16,7 2 1-16,14-5-2 15,8-9-3-15,14-9-3 16,14-12 0-16,6-8 8 16,9-13 0-16,4-5-4 0,-4-5 1 15,-4-1 0-15,-7 4-6 16,-9 5 4-16,-10 7-3 16,-5 6-1-16,-7 7-56 15,-1 6-100-15,-1 5-172 0,-2 0-113 16</inkml:trace>
  <inkml:trace contextRef="#ctx0" brushRef="#br0" timeOffset="70093.649">11656 10547 1210 0,'0'0'133'0,"0"0"-55"0,0 32-46 15,13-10-1-15,6 8-12 0,5 6-12 16,6 4-2-16,1 1 0 15,-1 2-58-15,-4-5-136 16,-4-3-131-16,-8-9-10 16,-6-8 228-16,-6-8 84 15,-3-8 21-15,-8-3 226 0,-5-11-63 16,-8-6-10-16,-3-8-18 16,-4-9-42-16,-1-10-12 15,3-8-21-15,6 0-27 16,4 2-11-16,10 2 22 0,4 10 31 15,3 11-10-15,9 11-29 16,2 9-15-16,2 8-16 16,4 8-13-16,0 9 2 15,-1 7 5-15,1 6-4 16,-2 5-54-16,-3 4-54 16,-5 0-111-16,1-4-170 0</inkml:trace>
  <inkml:trace contextRef="#ctx0" brushRef="#br0" timeOffset="70333.59">11936 10654 879 0,'0'-37'166'15,"-1"-5"-6"-15,-8-6-6 16,-1-7-70-16,-3 2-41 16,-2 3 0-16,2 8-35 0,2 11 33 15,2 13 46-15,3 14-27 16,1 10-33-16,3 14-34 15,2 9 2-15,3 9 2 16,6 4 4-16,6 1-2 16,6-3 5-16,3-5-15 15,0-7-91-15,3-7-52 0,-7-6-71 16,-7-6-62-16,-6-6-206 16</inkml:trace>
  <inkml:trace contextRef="#ctx0" brushRef="#br0" timeOffset="70508.943">11865 10601 1194 0,'0'0'194'16,"0"0"-50"-16,8-38-45 0,12 12-60 15,8-5-13-15,6-2 0 16,0 0-18 0,-2 3-2-16,-3 8-6 15,-9 5 3-15,-7 9-38 16,-10 5-85-16,-7 3-185 0,-11 0-361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62d0644cf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962d0644cf_0_1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g2962d0644cf_0_18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62d0644cf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962d0644cf_0_1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2962d0644cf_0_1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62d0644cf_0_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962d0644cf_0_18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2962d0644cf_0_18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62d0644cf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962d0644cf_0_1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962d0644cf_0_1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70d85780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4f70d85780_0_9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34f70d85780_0_9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62d0644cf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962d0644cf_0_18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2962d0644cf_0_18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62d0644cf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962d0644cf_0_18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2962d0644cf_0_18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62d0644cf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962d0644cf_0_18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962d0644cf_0_1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62d0644cf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2962d0644cf_0_2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2962d0644cf_0_2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62d0644cf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962d0644cf_0_2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2962d0644cf_0_2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62d0644cf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962d0644cf_0_1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2962d0644cf_0_15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62d0644cf_0_3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962d0644cf_0_3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2962d0644cf_0_3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62d0644cf_0_3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962d0644cf_0_3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2962d0644cf_0_3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62d0644cf_0_3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962d0644cf_0_3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2962d0644cf_0_3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62d0644cf_0_3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962d0644cf_0_3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2962d0644cf_0_3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62d0644cf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2962d0644cf_0_3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962d0644cf_0_3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ddc0120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ddc0120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ddc0120d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ddc0120d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ddc0120d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ddc0120d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62d0644cf_0_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962d0644cf_0_3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962d0644cf_0_3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62d0644cf_0_3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2962d0644cf_0_3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g2962d0644cf_0_3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f70d85780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34f70d85780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ddc0120d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36ddc0120d7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36ddc0120d7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ddc0120d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36ddc0120d7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36ddc0120d7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6ddc0120d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36ddc0120d7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g36ddc0120d7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ddc0120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36ddc0120d7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36ddc0120d7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ddc0120d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6ddc0120d7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36ddc0120d7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ddc0120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6ddc0120d7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36ddc0120d7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ddc0120d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6ddc0120d7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g36ddc0120d7_0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ddc0120d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6ddc0120d7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36ddc0120d7_0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ddc0120d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36ddc0120d7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g36ddc0120d7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ddc0120d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36ddc0120d7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36ddc0120d7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f70d8578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4f70d8578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example, all of us rely on automatic spam filtering that is most likely supported by a machine learning model.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Perhaps a deep neural network that is trained with a dataset of e-mails that are labeled as spam or not spam…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…which, once trained, predicts whether a new e-mail we got is spam.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ddc0120d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36ddc0120d7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g36ddc0120d7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ddc0120d7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36ddc0120d7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36ddc0120d7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ddc0120d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36ddc0120d7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g36ddc0120d7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ddc0120d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36ddc0120d7_0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36ddc0120d7_0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6ddc0120d7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36ddc0120d7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ddc0120d7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ddc0120d7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ddc0120d7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6ddc0120d7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ddc0120d7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ddc0120d7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6b857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6b857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6b857b9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3b6b857b9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f70d85780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34f70d85780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ddc0120d7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ddc0120d7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ddc0120d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6ddc0120d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6ddc0120d7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6ddc0120d7_0_1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6b857b90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3b6b857b90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b6b857b90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b6b857b90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6b857b90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0" name="Google Shape;540;g3b6b857b90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showing, in black, the vectors that can be stored in the cache rather than recomputed when computing the atten- tion score for the 4th token.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3b6b857b90b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ddc0120d7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ddc0120d7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6b857b90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b6b857b90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6ddc0120d7_0_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6ddc0120d7_0_1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6ddc0120d7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36ddc0120d7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70d85780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4f70d85780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These days, NLP models are trained with a so-called pretrain-finetune paradigm.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first…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6ddc0120d7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36ddc0120d7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ddc0120d7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36ddc0120d7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ddc0120d7_0_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ddc0120d7_0_1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6ddc0120d7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36ddc0120d7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ddc0120d7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6ddc0120d7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ddc0120d7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ddc0120d7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ddc0120d7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ddc0120d7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6ddc0120d7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6ddc0120d7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6ddc0120d7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6ddc0120d7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6ddc0120d7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6ddc0120d7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f70d85780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4f70d85780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6ddc0120d7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6ddc0120d7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ddc0120d7_0_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6ddc0120d7_0_1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ddc0120d7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ddc0120d7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6ddc0120d7_0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6ddc0120d7_0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6ddc0120d7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6ddc0120d7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ddc0120d7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ddc0120d7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70d85780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34f70d85780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62d0644cf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962d0644cf_0_17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g2962d0644cf_0_1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TITLE_AND_TWO_COLUMNS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4f70d85780_0_8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34f70d85780_0_8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g34f70d85780_0_8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g34f70d85780_0_8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43700" y="4269143"/>
            <a:ext cx="1500298" cy="87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 3">
  <p:cSld name="4_Title Slide 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62d0644cf_0_7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2962d0644cf_0_7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7569" y="882041"/>
            <a:ext cx="5558209" cy="369787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962d0644cf_0_714"/>
          <p:cNvSpPr/>
          <p:nvPr/>
        </p:nvSpPr>
        <p:spPr>
          <a:xfrm>
            <a:off x="-8220" y="882041"/>
            <a:ext cx="9144000" cy="3697800"/>
          </a:xfrm>
          <a:prstGeom prst="rect">
            <a:avLst/>
          </a:prstGeom>
          <a:gradFill>
            <a:gsLst>
              <a:gs pos="0">
                <a:srgbClr val="73459B"/>
              </a:gs>
              <a:gs pos="39000">
                <a:srgbClr val="BA2983"/>
              </a:gs>
              <a:gs pos="60000">
                <a:srgbClr val="D43A5F">
                  <a:alpha val="60000"/>
                </a:srgbClr>
              </a:gs>
              <a:gs pos="100000">
                <a:srgbClr val="F04D3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2962d0644cf_0_714"/>
          <p:cNvSpPr txBox="1">
            <a:spLocks noGrp="1"/>
          </p:cNvSpPr>
          <p:nvPr>
            <p:ph type="ctrTitle"/>
          </p:nvPr>
        </p:nvSpPr>
        <p:spPr>
          <a:xfrm>
            <a:off x="381003" y="2091673"/>
            <a:ext cx="51231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962d0644cf_0_714"/>
          <p:cNvSpPr txBox="1">
            <a:spLocks noGrp="1"/>
          </p:cNvSpPr>
          <p:nvPr>
            <p:ph type="subTitle" idx="1"/>
          </p:nvPr>
        </p:nvSpPr>
        <p:spPr>
          <a:xfrm>
            <a:off x="381003" y="2618201"/>
            <a:ext cx="512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2962d0644cf_0_714"/>
          <p:cNvSpPr txBox="1">
            <a:spLocks noGrp="1"/>
          </p:cNvSpPr>
          <p:nvPr>
            <p:ph type="body" idx="2"/>
          </p:nvPr>
        </p:nvSpPr>
        <p:spPr>
          <a:xfrm>
            <a:off x="399646" y="3733898"/>
            <a:ext cx="1856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2962d0644cf_0_714"/>
          <p:cNvSpPr/>
          <p:nvPr/>
        </p:nvSpPr>
        <p:spPr>
          <a:xfrm rot="5400000">
            <a:off x="-112106" y="2518013"/>
            <a:ext cx="869400" cy="4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g2962d0644cf_0_714"/>
          <p:cNvGrpSpPr/>
          <p:nvPr/>
        </p:nvGrpSpPr>
        <p:grpSpPr>
          <a:xfrm>
            <a:off x="283767" y="163260"/>
            <a:ext cx="2129803" cy="471334"/>
            <a:chOff x="283755" y="165681"/>
            <a:chExt cx="1564766" cy="346289"/>
          </a:xfrm>
        </p:grpSpPr>
        <p:grpSp>
          <p:nvGrpSpPr>
            <p:cNvPr id="92" name="Google Shape;92;g2962d0644cf_0_714"/>
            <p:cNvGrpSpPr/>
            <p:nvPr/>
          </p:nvGrpSpPr>
          <p:grpSpPr>
            <a:xfrm>
              <a:off x="1029059" y="165681"/>
              <a:ext cx="819462" cy="346272"/>
              <a:chOff x="1323430" y="208452"/>
              <a:chExt cx="838839" cy="354461"/>
            </a:xfrm>
          </p:grpSpPr>
          <p:sp>
            <p:nvSpPr>
              <p:cNvPr id="93" name="Google Shape;93;g2962d0644cf_0_714"/>
              <p:cNvSpPr/>
              <p:nvPr/>
            </p:nvSpPr>
            <p:spPr>
              <a:xfrm>
                <a:off x="1478162" y="472445"/>
                <a:ext cx="525838" cy="90468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641" extrusionOk="0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solidFill>
                <a:srgbClr val="007DC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" name="Google Shape;94;g2962d0644cf_0_714"/>
              <p:cNvSpPr/>
              <p:nvPr/>
            </p:nvSpPr>
            <p:spPr>
              <a:xfrm>
                <a:off x="1323430" y="339059"/>
                <a:ext cx="838839" cy="90468"/>
              </a:xfrm>
              <a:custGeom>
                <a:avLst/>
                <a:gdLst/>
                <a:ahLst/>
                <a:cxnLst/>
                <a:rect l="l" t="t" r="r" b="b"/>
                <a:pathLst>
                  <a:path w="5893" h="641" extrusionOk="0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solidFill>
                <a:srgbClr val="007DC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g2962d0644cf_0_714"/>
              <p:cNvSpPr/>
              <p:nvPr/>
            </p:nvSpPr>
            <p:spPr>
              <a:xfrm>
                <a:off x="1562183" y="208452"/>
                <a:ext cx="363381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621" extrusionOk="0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solidFill>
                <a:srgbClr val="007DC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96" name="Google Shape;96;g2962d0644cf_0_714"/>
            <p:cNvCxnSpPr/>
            <p:nvPr/>
          </p:nvCxnSpPr>
          <p:spPr>
            <a:xfrm>
              <a:off x="922267" y="166149"/>
              <a:ext cx="0" cy="342600"/>
            </a:xfrm>
            <a:prstGeom prst="straightConnector1">
              <a:avLst/>
            </a:prstGeom>
            <a:solidFill>
              <a:schemeClr val="dk1"/>
            </a:solidFill>
            <a:ln w="12700" cap="flat" cmpd="sng">
              <a:solidFill>
                <a:srgbClr val="007DC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97" name="Google Shape;97;g2962d0644cf_0_7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3755" y="174956"/>
              <a:ext cx="531679" cy="3370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g2962d0644cf_0_7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26180"/>
            <a:ext cx="4891636" cy="3173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962d0644cf_0_714"/>
          <p:cNvSpPr txBox="1"/>
          <p:nvPr/>
        </p:nvSpPr>
        <p:spPr>
          <a:xfrm>
            <a:off x="366308" y="4669962"/>
            <a:ext cx="211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© 2021 </a:t>
            </a:r>
            <a:r>
              <a:rPr lang="en" sz="7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Tata Consultancy Services Limited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2962d0644cf_0_7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0048" y="158250"/>
            <a:ext cx="1368153" cy="47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1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5e5dc96fff_0_221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698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4f5114a771_0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34f5114a771_0_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4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g34f5114a771_0_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4f5114a771_0_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34f5114a771_0_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4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34f5114a771_0_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4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f5114a771_0_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34f5114a771_0_4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4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34f5114a771_0_4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4f5114a771_0_7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34f5114a771_0_7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g34f5114a771_0_7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g34f5114a771_0_7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34f5114a771_0_7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4f5114a771_0_735"/>
          <p:cNvSpPr txBox="1">
            <a:spLocks noGrp="1"/>
          </p:cNvSpPr>
          <p:nvPr>
            <p:ph type="title"/>
          </p:nvPr>
        </p:nvSpPr>
        <p:spPr>
          <a:xfrm>
            <a:off x="822960" y="119702"/>
            <a:ext cx="7543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34f5114a771_0_735"/>
          <p:cNvSpPr txBox="1">
            <a:spLocks noGrp="1"/>
          </p:cNvSpPr>
          <p:nvPr>
            <p:ph type="body" idx="1"/>
          </p:nvPr>
        </p:nvSpPr>
        <p:spPr>
          <a:xfrm>
            <a:off x="822964" y="1200150"/>
            <a:ext cx="7543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None/>
              <a:defRPr sz="21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■"/>
              <a:defRPr sz="1500">
                <a:solidFill>
                  <a:srgbClr val="3F3F3F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rgbClr val="3F3F3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○"/>
              <a:defRPr sz="1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34f5114a771_0_735"/>
          <p:cNvSpPr txBox="1">
            <a:spLocks noGrp="1"/>
          </p:cNvSpPr>
          <p:nvPr>
            <p:ph type="dt" idx="10"/>
          </p:nvPr>
        </p:nvSpPr>
        <p:spPr>
          <a:xfrm>
            <a:off x="822965" y="4844843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34f5114a771_0_735"/>
          <p:cNvSpPr txBox="1">
            <a:spLocks noGrp="1"/>
          </p:cNvSpPr>
          <p:nvPr>
            <p:ph type="ftr" idx="11"/>
          </p:nvPr>
        </p:nvSpPr>
        <p:spPr>
          <a:xfrm>
            <a:off x="2764640" y="5029205"/>
            <a:ext cx="3617100" cy="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34f5114a771_0_735"/>
          <p:cNvSpPr txBox="1">
            <a:spLocks noGrp="1"/>
          </p:cNvSpPr>
          <p:nvPr>
            <p:ph type="sldNum" idx="12"/>
          </p:nvPr>
        </p:nvSpPr>
        <p:spPr>
          <a:xfrm>
            <a:off x="7425349" y="4844843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643700" y="4269143"/>
            <a:ext cx="1500298" cy="8743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iitkgp.ac.in/~pawa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ustomXml" Target="../ink/ink1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customXml" Target="../ink/ink1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customXml" Target="../ink/ink20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customXml" Target="../ink/ink2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customXml" Target="../ink/ink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customXml" Target="../ink/ink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customXml" Target="../ink/ink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customXml" Target="../ink/ink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customXml" Target="../ink/ink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customXml" Target="../ink/ink3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customXml" Target="../ink/ink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customXml" Target="../ink/ink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customXml" Target="../ink/ink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customXml" Target="../ink/ink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customXml" Target="../ink/ink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customXml" Target="../ink/ink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customXml" Target="../ink/ink39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0.png"/><Relationship Id="rId4" Type="http://schemas.openxmlformats.org/officeDocument/2006/relationships/customXml" Target="../ink/ink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customXml" Target="../ink/ink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customXml" Target="../ink/ink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png"/><Relationship Id="rId4" Type="http://schemas.openxmlformats.org/officeDocument/2006/relationships/customXml" Target="../ink/ink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customXml" Target="../ink/ink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7.png"/><Relationship Id="rId4" Type="http://schemas.openxmlformats.org/officeDocument/2006/relationships/customXml" Target="../ink/ink4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customXml" Target="../ink/ink5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customXml" Target="../ink/ink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customXml" Target="../ink/ink52.xml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customXml" Target="../ink/ink53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customXml" Target="../ink/ink54.xml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customXml" Target="../ink/ink5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png"/><Relationship Id="rId4" Type="http://schemas.openxmlformats.org/officeDocument/2006/relationships/customXml" Target="../ink/ink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png"/><Relationship Id="rId4" Type="http://schemas.openxmlformats.org/officeDocument/2006/relationships/customXml" Target="../ink/ink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0.png"/><Relationship Id="rId4" Type="http://schemas.openxmlformats.org/officeDocument/2006/relationships/customXml" Target="../ink/ink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png"/><Relationship Id="rId5" Type="http://schemas.openxmlformats.org/officeDocument/2006/relationships/customXml" Target="../ink/ink61.xml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9.png"/><Relationship Id="rId4" Type="http://schemas.openxmlformats.org/officeDocument/2006/relationships/customXml" Target="../ink/ink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customXml" Target="../ink/ink65.xml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5.png"/><Relationship Id="rId4" Type="http://schemas.openxmlformats.org/officeDocument/2006/relationships/customXml" Target="../ink/ink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customXml" Target="../ink/ink67.xml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311700" y="1610098"/>
            <a:ext cx="85206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lang="en" sz="3600" b="1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Overview of Key Models: GPT, BERT, T5, LlaMa, Falcon</a:t>
            </a:r>
            <a:endParaRPr sz="3600" b="1" i="1">
              <a:solidFill>
                <a:srgbClr val="0000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311700" y="2131550"/>
            <a:ext cx="8520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000099"/>
                </a:solidFill>
              </a:rPr>
              <a:t>Pawan Goyal</a:t>
            </a:r>
            <a:endParaRPr sz="2000" b="1">
              <a:solidFill>
                <a:srgbClr val="000099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000099"/>
                </a:solidFill>
              </a:rPr>
              <a:t>Department of Computer Science and Engineering</a:t>
            </a:r>
            <a:endParaRPr sz="2000" b="1">
              <a:solidFill>
                <a:srgbClr val="000099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000099"/>
                </a:solidFill>
              </a:rPr>
              <a:t>IIT Kharagpur </a:t>
            </a:r>
            <a:endParaRPr sz="2000" b="1">
              <a:solidFill>
                <a:srgbClr val="000099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" sz="2000" b="1" u="sng">
                <a:solidFill>
                  <a:schemeClr val="hlink"/>
                </a:solidFill>
                <a:hlinkClick r:id="rId3"/>
              </a:rPr>
              <a:t>https://cse.iitkgp.ac.in/~pawang/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231700" y="208525"/>
            <a:ext cx="1923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700" y="4269143"/>
            <a:ext cx="1500298" cy="8743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5E8C9F-55D4-4EBC-B374-96137ADC47FC}"/>
                  </a:ext>
                </a:extLst>
              </p14:cNvPr>
              <p14:cNvContentPartPr/>
              <p14:nvPr/>
            </p14:nvContentPartPr>
            <p14:xfrm>
              <a:off x="3620520" y="1313280"/>
              <a:ext cx="4398480" cy="61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5E8C9F-55D4-4EBC-B374-96137ADC47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1160" y="1303920"/>
                <a:ext cx="4417200" cy="63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62d0644cf_0_1819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Pretraining for three types of architectures</a:t>
            </a:r>
            <a:endParaRPr/>
          </a:p>
        </p:txBody>
      </p:sp>
      <p:pic>
        <p:nvPicPr>
          <p:cNvPr id="207" name="Google Shape;207;g2962d0644cf_0_18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7904748" cy="3577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35763E-30CC-4B29-96CD-CC25C5A51369}"/>
                  </a:ext>
                </a:extLst>
              </p14:cNvPr>
              <p14:cNvContentPartPr/>
              <p14:nvPr/>
            </p14:nvContentPartPr>
            <p14:xfrm>
              <a:off x="571320" y="1032120"/>
              <a:ext cx="7507440" cy="338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35763E-30CC-4B29-96CD-CC25C5A513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960" y="1022760"/>
                <a:ext cx="7526160" cy="340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62d0644cf_0_1825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Pretraining Encoders</a:t>
            </a:r>
            <a:endParaRPr/>
          </a:p>
        </p:txBody>
      </p:sp>
      <p:pic>
        <p:nvPicPr>
          <p:cNvPr id="214" name="Google Shape;214;g2962d0644cf_0_18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204" cy="10660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DCDF0B-8B74-472B-AE69-45D4B564AD92}"/>
                  </a:ext>
                </a:extLst>
              </p14:cNvPr>
              <p14:cNvContentPartPr/>
              <p14:nvPr/>
            </p14:nvContentPartPr>
            <p14:xfrm>
              <a:off x="4125600" y="1230840"/>
              <a:ext cx="1882080" cy="6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DCDF0B-8B74-472B-AE69-45D4B564AD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240" y="1221480"/>
                <a:ext cx="1900800" cy="7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62d0644cf_0_1832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Solution: Use Masks</a:t>
            </a:r>
            <a:endParaRPr/>
          </a:p>
        </p:txBody>
      </p:sp>
      <p:pic>
        <p:nvPicPr>
          <p:cNvPr id="221" name="Google Shape;221;g2962d0644cf_0_1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204" cy="312479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C6EBF4-8258-4121-81DA-E65ECC1ABDC9}"/>
                  </a:ext>
                </a:extLst>
              </p14:cNvPr>
              <p14:cNvContentPartPr/>
              <p14:nvPr/>
            </p14:nvContentPartPr>
            <p14:xfrm>
              <a:off x="3360960" y="500040"/>
              <a:ext cx="4763520" cy="358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C6EBF4-8258-4121-81DA-E65ECC1ABD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1600" y="490680"/>
                <a:ext cx="4782240" cy="360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62d0644cf_0_1838"/>
          <p:cNvSpPr txBox="1">
            <a:spLocks noGrp="1"/>
          </p:cNvSpPr>
          <p:nvPr>
            <p:ph type="title"/>
          </p:nvPr>
        </p:nvSpPr>
        <p:spPr>
          <a:xfrm>
            <a:off x="29975" y="45550"/>
            <a:ext cx="9114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BERT: Bidirectional Encoder Representations from Transformers</a:t>
            </a:r>
            <a:endParaRPr sz="2420"/>
          </a:p>
        </p:txBody>
      </p:sp>
      <p:pic>
        <p:nvPicPr>
          <p:cNvPr id="228" name="Google Shape;228;g2962d0644cf_0_1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8182252" cy="35237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CB1620-3680-4015-AB57-465CE27C8E34}"/>
                  </a:ext>
                </a:extLst>
              </p14:cNvPr>
              <p14:cNvContentPartPr/>
              <p14:nvPr/>
            </p14:nvContentPartPr>
            <p14:xfrm>
              <a:off x="3084120" y="1420200"/>
              <a:ext cx="5156280" cy="233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CB1620-3680-4015-AB57-465CE27C8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4760" y="1410840"/>
                <a:ext cx="5175000" cy="235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f70d85780_0_909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More Details about BERT</a:t>
            </a:r>
            <a:endParaRPr/>
          </a:p>
        </p:txBody>
      </p:sp>
      <p:pic>
        <p:nvPicPr>
          <p:cNvPr id="235" name="Google Shape;235;g34f70d85780_0_909"/>
          <p:cNvPicPr preferRelativeResize="0"/>
          <p:nvPr/>
        </p:nvPicPr>
        <p:blipFill rotWithShape="1">
          <a:blip r:embed="rId3">
            <a:alphaModFix/>
          </a:blip>
          <a:srcRect t="9040"/>
          <a:stretch/>
        </p:blipFill>
        <p:spPr>
          <a:xfrm>
            <a:off x="152400" y="710924"/>
            <a:ext cx="8839199" cy="372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4f70d85780_0_909"/>
          <p:cNvSpPr txBox="1"/>
          <p:nvPr/>
        </p:nvSpPr>
        <p:spPr>
          <a:xfrm>
            <a:off x="5938200" y="1931575"/>
            <a:ext cx="2841600" cy="430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BERT vocabulary: 30,522</a:t>
            </a:r>
            <a:endParaRPr sz="1800" b="0" i="1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BC908B-C35E-440E-BB0E-120D02909AC8}"/>
                  </a:ext>
                </a:extLst>
              </p14:cNvPr>
              <p14:cNvContentPartPr/>
              <p14:nvPr/>
            </p14:nvContentPartPr>
            <p14:xfrm>
              <a:off x="1459440" y="454680"/>
              <a:ext cx="5980680" cy="282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BC908B-C35E-440E-BB0E-120D02909A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080" y="445320"/>
                <a:ext cx="5999400" cy="283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62d0644cf_0_1851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BERT: another view</a:t>
            </a:r>
            <a:endParaRPr/>
          </a:p>
        </p:txBody>
      </p:sp>
      <p:pic>
        <p:nvPicPr>
          <p:cNvPr id="243" name="Google Shape;243;g2962d0644cf_0_18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7212850" cy="36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962d0644cf_0_18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975" y="4299750"/>
            <a:ext cx="5210825" cy="482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2263C8-C8E2-412C-8898-18287AA2437F}"/>
                  </a:ext>
                </a:extLst>
              </p14:cNvPr>
              <p14:cNvContentPartPr/>
              <p14:nvPr/>
            </p14:nvContentPartPr>
            <p14:xfrm>
              <a:off x="1504800" y="424440"/>
              <a:ext cx="7205040" cy="421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2263C8-C8E2-412C-8898-18287AA243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5440" y="415080"/>
                <a:ext cx="7223760" cy="423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62d0644cf_0_1889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Using BERT for different tasks</a:t>
            </a:r>
            <a:endParaRPr/>
          </a:p>
        </p:txBody>
      </p:sp>
      <p:pic>
        <p:nvPicPr>
          <p:cNvPr id="251" name="Google Shape;251;g2962d0644cf_0_1889"/>
          <p:cNvPicPr preferRelativeResize="0"/>
          <p:nvPr/>
        </p:nvPicPr>
        <p:blipFill rotWithShape="1">
          <a:blip r:embed="rId3">
            <a:alphaModFix/>
          </a:blip>
          <a:srcRect b="47717"/>
          <a:stretch/>
        </p:blipFill>
        <p:spPr>
          <a:xfrm>
            <a:off x="91525" y="685800"/>
            <a:ext cx="7529700" cy="38234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FD84CC-8F83-4C05-9343-73FBD5052F11}"/>
                  </a:ext>
                </a:extLst>
              </p14:cNvPr>
              <p14:cNvContentPartPr/>
              <p14:nvPr/>
            </p14:nvContentPartPr>
            <p14:xfrm>
              <a:off x="227880" y="433800"/>
              <a:ext cx="8602200" cy="384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FD84CC-8F83-4C05-9343-73FBD5052F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520" y="424440"/>
                <a:ext cx="8620920" cy="38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62d0644cf_0_1895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Using BERT for different tasks</a:t>
            </a:r>
            <a:endParaRPr/>
          </a:p>
        </p:txBody>
      </p:sp>
      <p:pic>
        <p:nvPicPr>
          <p:cNvPr id="258" name="Google Shape;258;g2962d0644cf_0_1895"/>
          <p:cNvPicPr preferRelativeResize="0"/>
          <p:nvPr/>
        </p:nvPicPr>
        <p:blipFill rotWithShape="1">
          <a:blip r:embed="rId3">
            <a:alphaModFix/>
          </a:blip>
          <a:srcRect t="52276"/>
          <a:stretch/>
        </p:blipFill>
        <p:spPr>
          <a:xfrm>
            <a:off x="316175" y="823675"/>
            <a:ext cx="7552676" cy="35007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F5696F-5564-48EB-8B22-7395596814CE}"/>
                  </a:ext>
                </a:extLst>
              </p14:cNvPr>
              <p14:cNvContentPartPr/>
              <p14:nvPr/>
            </p14:nvContentPartPr>
            <p14:xfrm>
              <a:off x="847080" y="632880"/>
              <a:ext cx="7683120" cy="369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F5696F-5564-48EB-8B22-7395596814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720" y="623520"/>
                <a:ext cx="7701840" cy="371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62d0644cf_0_2105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Fine Tuning for Sequence Classification</a:t>
            </a:r>
            <a:endParaRPr/>
          </a:p>
        </p:txBody>
      </p:sp>
      <p:pic>
        <p:nvPicPr>
          <p:cNvPr id="265" name="Google Shape;265;g2962d0644cf_0_2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4040501" cy="40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962d0644cf_0_2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5300" y="1684400"/>
            <a:ext cx="2704480" cy="482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2F7A8C-65BA-4F10-949C-91B94BB00B5D}"/>
                  </a:ext>
                </a:extLst>
              </p14:cNvPr>
              <p14:cNvContentPartPr/>
              <p14:nvPr/>
            </p14:nvContentPartPr>
            <p14:xfrm>
              <a:off x="689040" y="1353240"/>
              <a:ext cx="6582960" cy="135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2F7A8C-65BA-4F10-949C-91B94BB00B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80" y="1343880"/>
                <a:ext cx="6601680" cy="137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62d0644cf_0_2324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POS Tagging</a:t>
            </a:r>
            <a:endParaRPr/>
          </a:p>
        </p:txBody>
      </p:sp>
      <p:pic>
        <p:nvPicPr>
          <p:cNvPr id="273" name="Google Shape;273;g2962d0644cf_0_2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7319373" cy="40921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615010-50A8-4957-84FA-67D5E541B3C4}"/>
                  </a:ext>
                </a:extLst>
              </p14:cNvPr>
              <p14:cNvContentPartPr/>
              <p14:nvPr/>
            </p14:nvContentPartPr>
            <p14:xfrm>
              <a:off x="2587320" y="427680"/>
              <a:ext cx="4230000" cy="395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615010-50A8-4957-84FA-67D5E541B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7960" y="418320"/>
                <a:ext cx="4248720" cy="397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d0644cf_0_1552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Transformer with 2 stacked encoders and decoders</a:t>
            </a:r>
            <a:endParaRPr/>
          </a:p>
        </p:txBody>
      </p:sp>
      <p:pic>
        <p:nvPicPr>
          <p:cNvPr id="115" name="Google Shape;115;g2962d0644cf_0_1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5" y="663725"/>
            <a:ext cx="7182426" cy="41742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22D693-3844-4BB3-B08F-263641C315AC}"/>
                  </a:ext>
                </a:extLst>
              </p14:cNvPr>
              <p14:cNvContentPartPr/>
              <p14:nvPr/>
            </p14:nvContentPartPr>
            <p14:xfrm>
              <a:off x="183960" y="533160"/>
              <a:ext cx="8895240" cy="435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22D693-3844-4BB3-B08F-263641C31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00" y="523800"/>
                <a:ext cx="8913960" cy="437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62d0644cf_0_3233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Pretraining encoder-decoders</a:t>
            </a:r>
            <a:endParaRPr/>
          </a:p>
        </p:txBody>
      </p:sp>
      <p:pic>
        <p:nvPicPr>
          <p:cNvPr id="280" name="Google Shape;280;g2962d0644cf_0_3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201" cy="115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962d0644cf_0_3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987525"/>
            <a:ext cx="3104124" cy="28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962d0644cf_0_3233"/>
          <p:cNvSpPr txBox="1"/>
          <p:nvPr/>
        </p:nvSpPr>
        <p:spPr>
          <a:xfrm>
            <a:off x="4321750" y="2526100"/>
            <a:ext cx="4635000" cy="958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encoder portion benefits from bidirectional context; the decoder portion is used to train the whole model through language modeling.</a:t>
            </a:r>
            <a:endParaRPr sz="155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62d0644cf_0_3241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T5: A New Training Objective</a:t>
            </a:r>
            <a:endParaRPr/>
          </a:p>
        </p:txBody>
      </p:sp>
      <p:pic>
        <p:nvPicPr>
          <p:cNvPr id="289" name="Google Shape;289;g2962d0644cf_0_3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199" cy="146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62d0644cf_0_3247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T5: A New Training Objective</a:t>
            </a:r>
            <a:endParaRPr/>
          </a:p>
        </p:txBody>
      </p:sp>
      <p:pic>
        <p:nvPicPr>
          <p:cNvPr id="296" name="Google Shape;296;g2962d0644cf_0_3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199" cy="8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962d0644cf_0_3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3797"/>
            <a:ext cx="8839199" cy="229796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2CB5DB-35ED-41D4-9A09-AD395DC99A4B}"/>
                  </a:ext>
                </a:extLst>
              </p14:cNvPr>
              <p14:cNvContentPartPr/>
              <p14:nvPr/>
            </p14:nvContentPartPr>
            <p14:xfrm>
              <a:off x="1988280" y="2581560"/>
              <a:ext cx="5391720" cy="130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2CB5DB-35ED-41D4-9A09-AD395DC99A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8920" y="2572200"/>
                <a:ext cx="5410440" cy="132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62d0644cf_0_3254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T5: A New Training Objective</a:t>
            </a:r>
            <a:endParaRPr/>
          </a:p>
        </p:txBody>
      </p:sp>
      <p:pic>
        <p:nvPicPr>
          <p:cNvPr id="304" name="Google Shape;304;g2962d0644cf_0_3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198" cy="82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962d0644cf_0_32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652900"/>
            <a:ext cx="7458801" cy="2838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DB0B14-D22A-4216-887B-E02E0ADEEEF3}"/>
                  </a:ext>
                </a:extLst>
              </p14:cNvPr>
              <p14:cNvContentPartPr/>
              <p14:nvPr/>
            </p14:nvContentPartPr>
            <p14:xfrm>
              <a:off x="1051920" y="2731320"/>
              <a:ext cx="3401280" cy="174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DB0B14-D22A-4216-887B-E02E0ADEEE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560" y="2721960"/>
                <a:ext cx="3420000" cy="176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62d0644cf_0_3261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T5 can be used for various tasks</a:t>
            </a:r>
            <a:endParaRPr/>
          </a:p>
        </p:txBody>
      </p:sp>
      <p:pic>
        <p:nvPicPr>
          <p:cNvPr id="312" name="Google Shape;312;g2962d0644cf_0_3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27650"/>
            <a:ext cx="7443344" cy="42506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C477E5-0D15-481D-9C12-9F9FBA781BFE}"/>
                  </a:ext>
                </a:extLst>
              </p14:cNvPr>
              <p14:cNvContentPartPr/>
              <p14:nvPr/>
            </p14:nvContentPartPr>
            <p14:xfrm>
              <a:off x="1240560" y="642960"/>
              <a:ext cx="6115680" cy="417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C477E5-0D15-481D-9C12-9F9FBA781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200" y="633600"/>
                <a:ext cx="6134400" cy="419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ddc0120d7_0_0"/>
          <p:cNvSpPr txBox="1">
            <a:spLocks noGrp="1"/>
          </p:cNvSpPr>
          <p:nvPr>
            <p:ph type="title"/>
          </p:nvPr>
        </p:nvSpPr>
        <p:spPr>
          <a:xfrm>
            <a:off x="237136" y="34166"/>
            <a:ext cx="6414900" cy="36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objectives considered by T5</a:t>
            </a:r>
            <a:endParaRPr/>
          </a:p>
        </p:txBody>
      </p:sp>
      <p:pic>
        <p:nvPicPr>
          <p:cNvPr id="318" name="Google Shape;318;g36ddc0120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4" y="691605"/>
            <a:ext cx="82581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6ddc0120d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2406105"/>
            <a:ext cx="6243638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6ddc0120d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" y="3463380"/>
            <a:ext cx="6329363" cy="112871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EA14E3-FFF0-4190-8883-38D455870AF6}"/>
                  </a:ext>
                </a:extLst>
              </p14:cNvPr>
              <p14:cNvContentPartPr/>
              <p14:nvPr/>
            </p14:nvContentPartPr>
            <p14:xfrm>
              <a:off x="1874160" y="1242360"/>
              <a:ext cx="5465520" cy="3031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EA14E3-FFF0-4190-8883-38D455870A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4800" y="1233000"/>
                <a:ext cx="5484240" cy="305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ddc0120d7_0_7"/>
          <p:cNvSpPr txBox="1">
            <a:spLocks noGrp="1"/>
          </p:cNvSpPr>
          <p:nvPr>
            <p:ph type="title"/>
          </p:nvPr>
        </p:nvSpPr>
        <p:spPr>
          <a:xfrm>
            <a:off x="237136" y="34166"/>
            <a:ext cx="6414900" cy="36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architectures considered by T5</a:t>
            </a:r>
            <a:endParaRPr/>
          </a:p>
        </p:txBody>
      </p:sp>
      <p:pic>
        <p:nvPicPr>
          <p:cNvPr id="326" name="Google Shape;326;g36ddc0120d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581"/>
            <a:ext cx="7313249" cy="31196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BD9832-C7FC-4755-8CA0-34554C605979}"/>
                  </a:ext>
                </a:extLst>
              </p14:cNvPr>
              <p14:cNvContentPartPr/>
              <p14:nvPr/>
            </p14:nvContentPartPr>
            <p14:xfrm>
              <a:off x="1848960" y="892800"/>
              <a:ext cx="5759640" cy="332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BD9832-C7FC-4755-8CA0-34554C605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9600" y="883440"/>
                <a:ext cx="5778360" cy="334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ddc0120d7_0_12"/>
          <p:cNvSpPr txBox="1">
            <a:spLocks noGrp="1"/>
          </p:cNvSpPr>
          <p:nvPr>
            <p:ph type="title"/>
          </p:nvPr>
        </p:nvSpPr>
        <p:spPr>
          <a:xfrm>
            <a:off x="237136" y="34166"/>
            <a:ext cx="6414900" cy="361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architectures considered by T5</a:t>
            </a:r>
            <a:endParaRPr/>
          </a:p>
        </p:txBody>
      </p:sp>
      <p:pic>
        <p:nvPicPr>
          <p:cNvPr id="332" name="Google Shape;332;g36ddc0120d7_0_12"/>
          <p:cNvPicPr preferRelativeResize="0"/>
          <p:nvPr/>
        </p:nvPicPr>
        <p:blipFill rotWithShape="1">
          <a:blip r:embed="rId3">
            <a:alphaModFix/>
          </a:blip>
          <a:srcRect t="4843"/>
          <a:stretch/>
        </p:blipFill>
        <p:spPr>
          <a:xfrm>
            <a:off x="0" y="656888"/>
            <a:ext cx="8915400" cy="2538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6DBDFF-F173-44ED-A0D7-2758CBD83953}"/>
                  </a:ext>
                </a:extLst>
              </p14:cNvPr>
              <p14:cNvContentPartPr/>
              <p14:nvPr/>
            </p14:nvContentPartPr>
            <p14:xfrm>
              <a:off x="1509120" y="1012320"/>
              <a:ext cx="3054600" cy="28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6DBDFF-F173-44ED-A0D7-2758CBD839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9760" y="1002960"/>
                <a:ext cx="3073320" cy="29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62d0644cf_0_3465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Pretraining Decoders</a:t>
            </a:r>
            <a:endParaRPr/>
          </a:p>
        </p:txBody>
      </p:sp>
      <p:sp>
        <p:nvSpPr>
          <p:cNvPr id="339" name="Google Shape;339;g2962d0644cf_0_3465"/>
          <p:cNvSpPr txBox="1"/>
          <p:nvPr/>
        </p:nvSpPr>
        <p:spPr>
          <a:xfrm>
            <a:off x="76100" y="685800"/>
            <a:ext cx="6437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" sz="185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natural to pretrain decoders as language models</a:t>
            </a:r>
            <a:endParaRPr sz="185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2962d0644cf_0_34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276800"/>
            <a:ext cx="4762850" cy="35280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B51CEF-B7D2-4EAD-93A1-F9D47608EFEF}"/>
                  </a:ext>
                </a:extLst>
              </p14:cNvPr>
              <p14:cNvContentPartPr/>
              <p14:nvPr/>
            </p14:nvContentPartPr>
            <p14:xfrm>
              <a:off x="91440" y="1568880"/>
              <a:ext cx="7477200" cy="319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B51CEF-B7D2-4EAD-93A1-F9D47608EF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80" y="1559520"/>
                <a:ext cx="7495920" cy="321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62d0644cf_0_3472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"/>
              <a:t>Generative Pretrained Transformer (GPT)</a:t>
            </a:r>
            <a:endParaRPr/>
          </a:p>
        </p:txBody>
      </p:sp>
      <p:pic>
        <p:nvPicPr>
          <p:cNvPr id="347" name="Google Shape;347;g2962d0644cf_0_3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199" cy="300553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962d0644cf_0_3472"/>
          <p:cNvSpPr txBox="1"/>
          <p:nvPr/>
        </p:nvSpPr>
        <p:spPr>
          <a:xfrm>
            <a:off x="5936150" y="1982725"/>
            <a:ext cx="2378100" cy="400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Vocabulary larger than BERT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AEAA54-D606-4D58-9BAB-46B6F73254E8}"/>
                  </a:ext>
                </a:extLst>
              </p14:cNvPr>
              <p14:cNvContentPartPr/>
              <p14:nvPr/>
            </p14:nvContentPartPr>
            <p14:xfrm>
              <a:off x="4635360" y="1033920"/>
              <a:ext cx="1746720" cy="307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AEAA54-D606-4D58-9BAB-46B6F7325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000" y="1024560"/>
                <a:ext cx="1765440" cy="309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f70d85780_0_843"/>
          <p:cNvSpPr txBox="1">
            <a:spLocks noGrp="1"/>
          </p:cNvSpPr>
          <p:nvPr>
            <p:ph type="title"/>
          </p:nvPr>
        </p:nvSpPr>
        <p:spPr>
          <a:xfrm>
            <a:off x="0" y="-7519"/>
            <a:ext cx="80034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"/>
              <a:t>Three architectures for large language models</a:t>
            </a:r>
            <a:endParaRPr/>
          </a:p>
        </p:txBody>
      </p:sp>
      <p:sp>
        <p:nvSpPr>
          <p:cNvPr id="121" name="Google Shape;121;g34f70d85780_0_843"/>
          <p:cNvSpPr txBox="1">
            <a:spLocks noGrp="1"/>
          </p:cNvSpPr>
          <p:nvPr>
            <p:ph type="body" idx="1"/>
          </p:nvPr>
        </p:nvSpPr>
        <p:spPr>
          <a:xfrm>
            <a:off x="91625" y="2821625"/>
            <a:ext cx="8809500" cy="2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 dirty="0"/>
              <a:t>Decoders</a:t>
            </a:r>
            <a:r>
              <a:rPr lang="en" sz="2400" dirty="0"/>
              <a:t>		   </a:t>
            </a:r>
            <a:r>
              <a:rPr lang="en" sz="2400" b="1" dirty="0"/>
              <a:t>Encoders</a:t>
            </a:r>
            <a:r>
              <a:rPr lang="en" sz="2400" dirty="0"/>
              <a:t>		 </a:t>
            </a:r>
            <a:r>
              <a:rPr lang="en" sz="2400" b="1" dirty="0"/>
              <a:t>Encoder-decoders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GPT, Claude,	  BERT family		Flan-T5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Llama, Falcon					BART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endParaRPr sz="2400" dirty="0"/>
          </a:p>
        </p:txBody>
      </p:sp>
      <p:pic>
        <p:nvPicPr>
          <p:cNvPr id="122" name="Google Shape;122;g34f70d85780_0_8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300" y="1425700"/>
            <a:ext cx="1710754" cy="11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4f70d85780_0_8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676" y="898311"/>
            <a:ext cx="2006599" cy="169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4f70d85780_0_8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657" y="1457838"/>
            <a:ext cx="1685027" cy="11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4f70d85780_0_843"/>
          <p:cNvSpPr txBox="1"/>
          <p:nvPr/>
        </p:nvSpPr>
        <p:spPr>
          <a:xfrm>
            <a:off x="905075" y="4536425"/>
            <a:ext cx="4017600" cy="430500"/>
          </a:xfrm>
          <a:prstGeom prst="rect">
            <a:avLst/>
          </a:prstGeom>
          <a:solidFill>
            <a:srgbClr val="FF0000">
              <a:alpha val="215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2"/>
                </a:solidFill>
              </a:rPr>
              <a:t>These are all pretrained transformers</a:t>
            </a:r>
            <a:endParaRPr sz="1800" i="1">
              <a:solidFill>
                <a:schemeClr val="dk2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E460D2-E08D-4342-B0A2-4FF3639EF49E}"/>
                  </a:ext>
                </a:extLst>
              </p14:cNvPr>
              <p14:cNvContentPartPr/>
              <p14:nvPr/>
            </p14:nvContentPartPr>
            <p14:xfrm>
              <a:off x="199440" y="2830680"/>
              <a:ext cx="8518680" cy="1703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E460D2-E08D-4342-B0A2-4FF3639EF4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080" y="2821320"/>
                <a:ext cx="8537400" cy="172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ddc0120d7_0_131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</a:t>
            </a:r>
            <a:endParaRPr/>
          </a:p>
        </p:txBody>
      </p:sp>
      <p:pic>
        <p:nvPicPr>
          <p:cNvPr id="355" name="Google Shape;355;g36ddc0120d7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627619"/>
            <a:ext cx="7357014" cy="34747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6ddc0120d7_0_131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3D08D2-BB82-4A5B-8AB0-500CE607F488}"/>
                  </a:ext>
                </a:extLst>
              </p14:cNvPr>
              <p14:cNvContentPartPr/>
              <p14:nvPr/>
            </p14:nvContentPartPr>
            <p14:xfrm>
              <a:off x="1416240" y="1463400"/>
              <a:ext cx="6622200" cy="262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3D08D2-BB82-4A5B-8AB0-500CE607F4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6880" y="1454040"/>
                <a:ext cx="6640920" cy="264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ddc0120d7_0_138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Transformer-Decoder</a:t>
            </a:r>
            <a:endParaRPr/>
          </a:p>
        </p:txBody>
      </p:sp>
      <p:pic>
        <p:nvPicPr>
          <p:cNvPr id="363" name="Google Shape;363;g36ddc0120d7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5288"/>
            <a:ext cx="7349622" cy="312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6ddc0120d7_0_138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BFB0EA-86C3-49FC-9DE1-CF3B2A38574A}"/>
                  </a:ext>
                </a:extLst>
              </p14:cNvPr>
              <p14:cNvContentPartPr/>
              <p14:nvPr/>
            </p14:nvContentPartPr>
            <p14:xfrm>
              <a:off x="442800" y="1038600"/>
              <a:ext cx="6966720" cy="302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BFB0EA-86C3-49FC-9DE1-CF3B2A3857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440" y="1029240"/>
                <a:ext cx="6985440" cy="304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ddc0120d7_0_145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Quick Summary</a:t>
            </a:r>
            <a:endParaRPr/>
          </a:p>
        </p:txBody>
      </p:sp>
      <p:pic>
        <p:nvPicPr>
          <p:cNvPr id="371" name="Google Shape;371;g36ddc0120d7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8038"/>
            <a:ext cx="7312445" cy="34884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6ddc0120d7_0_145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E717C0-352D-46C1-AC26-41B642F43404}"/>
                  </a:ext>
                </a:extLst>
              </p14:cNvPr>
              <p14:cNvContentPartPr/>
              <p14:nvPr/>
            </p14:nvContentPartPr>
            <p14:xfrm>
              <a:off x="6597000" y="3810600"/>
              <a:ext cx="456840" cy="2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E717C0-352D-46C1-AC26-41B642F43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7640" y="3801240"/>
                <a:ext cx="475560" cy="4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ddc0120d7_0_152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Quick Summary</a:t>
            </a:r>
            <a:endParaRPr/>
          </a:p>
        </p:txBody>
      </p:sp>
      <p:pic>
        <p:nvPicPr>
          <p:cNvPr id="379" name="Google Shape;379;g36ddc0120d7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294" y="703557"/>
            <a:ext cx="7395528" cy="362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6ddc0120d7_0_152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E9F500-31BE-4808-980E-4997C06E9A18}"/>
                  </a:ext>
                </a:extLst>
              </p14:cNvPr>
              <p14:cNvContentPartPr/>
              <p14:nvPr/>
            </p14:nvContentPartPr>
            <p14:xfrm>
              <a:off x="384840" y="757440"/>
              <a:ext cx="1779840" cy="387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E9F500-31BE-4808-980E-4997C06E9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480" y="748080"/>
                <a:ext cx="1798560" cy="389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ddc0120d7_0_159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Quick Summary</a:t>
            </a:r>
            <a:endParaRPr/>
          </a:p>
        </p:txBody>
      </p:sp>
      <p:pic>
        <p:nvPicPr>
          <p:cNvPr id="387" name="Google Shape;387;g36ddc0120d7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7963"/>
            <a:ext cx="7312445" cy="350983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6ddc0120d7_0_159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ddc0120d7_0_166"/>
          <p:cNvSpPr txBox="1">
            <a:spLocks noGrp="1"/>
          </p:cNvSpPr>
          <p:nvPr>
            <p:ph type="title"/>
          </p:nvPr>
        </p:nvSpPr>
        <p:spPr>
          <a:xfrm>
            <a:off x="152400" y="9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How to use Pretrained Decoders?</a:t>
            </a:r>
            <a:endParaRPr/>
          </a:p>
        </p:txBody>
      </p:sp>
      <p:pic>
        <p:nvPicPr>
          <p:cNvPr id="395" name="Google Shape;395;g36ddc0120d7_0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5"/>
            <a:ext cx="8839198" cy="124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6ddc0120d7_0_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4613" y="2097662"/>
            <a:ext cx="3667175" cy="27164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FE774B-5AF8-4F6C-9DF5-2EB312613E9F}"/>
                  </a:ext>
                </a:extLst>
              </p14:cNvPr>
              <p14:cNvContentPartPr/>
              <p14:nvPr/>
            </p14:nvContentPartPr>
            <p14:xfrm>
              <a:off x="875880" y="1253880"/>
              <a:ext cx="7173360" cy="363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FE774B-5AF8-4F6C-9DF5-2EB312613E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520" y="1244520"/>
                <a:ext cx="7192080" cy="365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ddc0120d7_0_173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Machine Translation</a:t>
            </a:r>
            <a:endParaRPr/>
          </a:p>
        </p:txBody>
      </p:sp>
      <p:pic>
        <p:nvPicPr>
          <p:cNvPr id="403" name="Google Shape;403;g36ddc0120d7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662" y="703556"/>
            <a:ext cx="7101752" cy="3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6ddc0120d7_0_173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E72EE1-FDA1-44EA-881D-5044DA64A5F1}"/>
                  </a:ext>
                </a:extLst>
              </p14:cNvPr>
              <p14:cNvContentPartPr/>
              <p14:nvPr/>
            </p14:nvContentPartPr>
            <p14:xfrm>
              <a:off x="1096920" y="1187280"/>
              <a:ext cx="5604840" cy="353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E72EE1-FDA1-44EA-881D-5044DA64A5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560" y="1177920"/>
                <a:ext cx="5623560" cy="355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ddc0120d7_0_180"/>
          <p:cNvSpPr txBox="1">
            <a:spLocks noGrp="1"/>
          </p:cNvSpPr>
          <p:nvPr>
            <p:ph type="title"/>
          </p:nvPr>
        </p:nvSpPr>
        <p:spPr>
          <a:xfrm>
            <a:off x="421575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Summarization</a:t>
            </a:r>
            <a:endParaRPr/>
          </a:p>
        </p:txBody>
      </p:sp>
      <p:pic>
        <p:nvPicPr>
          <p:cNvPr id="411" name="Google Shape;411;g36ddc0120d7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088" y="659222"/>
            <a:ext cx="7089357" cy="3825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6ddc0120d7_0_180"/>
          <p:cNvSpPr txBox="1"/>
          <p:nvPr/>
        </p:nvSpPr>
        <p:spPr>
          <a:xfrm>
            <a:off x="1251788" y="4548581"/>
            <a:ext cx="317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https://jalammar.github.io/illustrated-gpt2/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ddc0120d7_0_209"/>
          <p:cNvSpPr txBox="1">
            <a:spLocks noGrp="1"/>
          </p:cNvSpPr>
          <p:nvPr>
            <p:ph type="title"/>
          </p:nvPr>
        </p:nvSpPr>
        <p:spPr>
          <a:xfrm>
            <a:off x="105056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GPT-2: Zero shot and in-context: Beginning</a:t>
            </a:r>
            <a:endParaRPr/>
          </a:p>
        </p:txBody>
      </p:sp>
      <p:pic>
        <p:nvPicPr>
          <p:cNvPr id="419" name="Google Shape;419;g36ddc0120d7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00" y="703556"/>
            <a:ext cx="6630772" cy="402241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6ddc0120d7_0_209"/>
          <p:cNvSpPr txBox="1"/>
          <p:nvPr/>
        </p:nvSpPr>
        <p:spPr>
          <a:xfrm>
            <a:off x="1202213" y="4647750"/>
            <a:ext cx="712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https://web.stanford.edu/class/cs224u/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51A231-24C1-471D-940B-D0991CAAC972}"/>
                  </a:ext>
                </a:extLst>
              </p14:cNvPr>
              <p14:cNvContentPartPr/>
              <p14:nvPr/>
            </p14:nvContentPartPr>
            <p14:xfrm>
              <a:off x="1367280" y="656280"/>
              <a:ext cx="5945760" cy="38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51A231-24C1-471D-940B-D0991CAAC9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920" y="646920"/>
                <a:ext cx="5964480" cy="38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ddc0120d7_0_216"/>
          <p:cNvSpPr txBox="1">
            <a:spLocks noGrp="1"/>
          </p:cNvSpPr>
          <p:nvPr>
            <p:ph type="title"/>
          </p:nvPr>
        </p:nvSpPr>
        <p:spPr>
          <a:xfrm>
            <a:off x="105056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GPT-2</a:t>
            </a:r>
            <a:endParaRPr/>
          </a:p>
        </p:txBody>
      </p:sp>
      <p:pic>
        <p:nvPicPr>
          <p:cNvPr id="427" name="Google Shape;427;g36ddc0120d7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13" y="703557"/>
            <a:ext cx="6306599" cy="394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6ddc0120d7_0_216"/>
          <p:cNvSpPr txBox="1"/>
          <p:nvPr/>
        </p:nvSpPr>
        <p:spPr>
          <a:xfrm>
            <a:off x="7123538" y="2250338"/>
            <a:ext cx="18993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Zero-shot task performance of GPT-2 as a function of model size on many NLP tasks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36ddc0120d7_0_216"/>
          <p:cNvSpPr txBox="1"/>
          <p:nvPr/>
        </p:nvSpPr>
        <p:spPr>
          <a:xfrm>
            <a:off x="1865231" y="4590975"/>
            <a:ext cx="5030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https://rycolab.io/classes/llm-s24/</a:t>
            </a:r>
            <a:endParaRPr sz="1100" i="1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DF89FC-4874-42F6-864A-1CB4C8AB6755}"/>
                  </a:ext>
                </a:extLst>
              </p14:cNvPr>
              <p14:cNvContentPartPr/>
              <p14:nvPr/>
            </p14:nvContentPartPr>
            <p14:xfrm>
              <a:off x="513360" y="1962000"/>
              <a:ext cx="8595720" cy="264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DF89FC-4874-42F6-864A-1CB4C8AB6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00" y="1952640"/>
                <a:ext cx="8614440" cy="266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f70d85780_0_6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31" name="Google Shape;131;g34f70d85780_0_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3338" y="3979801"/>
            <a:ext cx="900372" cy="7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4f70d85780_0_6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7163" y="127300"/>
            <a:ext cx="2129674" cy="212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4f70d85780_0_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588" y="2415900"/>
            <a:ext cx="1875324" cy="18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4f70d85780_0_651"/>
          <p:cNvSpPr txBox="1"/>
          <p:nvPr/>
        </p:nvSpPr>
        <p:spPr>
          <a:xfrm>
            <a:off x="2719313" y="3472500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g34f70d85780_0_6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9534" y="2622675"/>
            <a:ext cx="1547080" cy="141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4f70d85780_0_651"/>
          <p:cNvSpPr txBox="1"/>
          <p:nvPr/>
        </p:nvSpPr>
        <p:spPr>
          <a:xfrm>
            <a:off x="1185888" y="3876375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 + labels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g34f70d85780_0_651"/>
          <p:cNvSpPr txBox="1"/>
          <p:nvPr/>
        </p:nvSpPr>
        <p:spPr>
          <a:xfrm>
            <a:off x="2786088" y="3876375"/>
            <a:ext cx="21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from random weights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g34f70d85780_0_651"/>
          <p:cNvSpPr txBox="1"/>
          <p:nvPr/>
        </p:nvSpPr>
        <p:spPr>
          <a:xfrm>
            <a:off x="1947888" y="3114375"/>
            <a:ext cx="216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g34f70d85780_0_6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38775" y="2415900"/>
            <a:ext cx="1875324" cy="18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4f70d85780_0_651"/>
          <p:cNvSpPr txBox="1"/>
          <p:nvPr/>
        </p:nvSpPr>
        <p:spPr>
          <a:xfrm>
            <a:off x="6420738" y="2121319"/>
            <a:ext cx="9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(not) spam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g34f70d85780_0_651"/>
          <p:cNvSpPr/>
          <p:nvPr/>
        </p:nvSpPr>
        <p:spPr>
          <a:xfrm>
            <a:off x="5093938" y="3168750"/>
            <a:ext cx="444900" cy="3366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4f70d85780_0_651"/>
          <p:cNvSpPr/>
          <p:nvPr/>
        </p:nvSpPr>
        <p:spPr>
          <a:xfrm rot="-5400000">
            <a:off x="6616975" y="3936825"/>
            <a:ext cx="233100" cy="1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4f70d85780_0_651"/>
          <p:cNvSpPr/>
          <p:nvPr/>
        </p:nvSpPr>
        <p:spPr>
          <a:xfrm rot="-5400000">
            <a:off x="6616975" y="2717625"/>
            <a:ext cx="233100" cy="1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4f70d85780_0_651"/>
          <p:cNvSpPr txBox="1"/>
          <p:nvPr/>
        </p:nvSpPr>
        <p:spPr>
          <a:xfrm>
            <a:off x="314025" y="410175"/>
            <a:ext cx="2595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Supervised</a:t>
            </a:r>
            <a:br>
              <a:rPr lang="en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Deep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</a:t>
            </a:r>
            <a:endParaRPr sz="25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g34f70d85780_0_651"/>
          <p:cNvSpPr txBox="1"/>
          <p:nvPr/>
        </p:nvSpPr>
        <p:spPr>
          <a:xfrm>
            <a:off x="825225" y="4546125"/>
            <a:ext cx="665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https://utah-cs6340-nlp.notion.site/Natural-Language-Processing-bd1a2ca290fc44f69556908ad8d25c70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F980B9-8161-4CE6-A3CF-3E38958C4DFA}"/>
                  </a:ext>
                </a:extLst>
              </p14:cNvPr>
              <p14:cNvContentPartPr/>
              <p14:nvPr/>
            </p14:nvContentPartPr>
            <p14:xfrm>
              <a:off x="3217680" y="2084400"/>
              <a:ext cx="5240880" cy="248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F980B9-8161-4CE6-A3CF-3E38958C4D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8320" y="2075040"/>
                <a:ext cx="5259600" cy="250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ddc0120d7_0_224"/>
          <p:cNvSpPr txBox="1">
            <a:spLocks noGrp="1"/>
          </p:cNvSpPr>
          <p:nvPr>
            <p:ph type="title"/>
          </p:nvPr>
        </p:nvSpPr>
        <p:spPr>
          <a:xfrm>
            <a:off x="105056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Cultural Moment: GPT-3</a:t>
            </a:r>
            <a:endParaRPr/>
          </a:p>
        </p:txBody>
      </p:sp>
      <p:pic>
        <p:nvPicPr>
          <p:cNvPr id="436" name="Google Shape;436;g36ddc0120d7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556"/>
            <a:ext cx="7362018" cy="3692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6ddc0120d7_0_224"/>
          <p:cNvSpPr txBox="1"/>
          <p:nvPr/>
        </p:nvSpPr>
        <p:spPr>
          <a:xfrm>
            <a:off x="1239394" y="4573369"/>
            <a:ext cx="712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https://web.stanford.edu/class/cs224u/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EE01E8-E9D3-4E5C-9C79-A4779BD0CFFC}"/>
                  </a:ext>
                </a:extLst>
              </p14:cNvPr>
              <p14:cNvContentPartPr/>
              <p14:nvPr/>
            </p14:nvContentPartPr>
            <p14:xfrm>
              <a:off x="46800" y="978120"/>
              <a:ext cx="6926760" cy="160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EE01E8-E9D3-4E5C-9C79-A4779BD0CF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40" y="968760"/>
                <a:ext cx="6945480" cy="162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ddc0120d7_0_231"/>
          <p:cNvSpPr txBox="1">
            <a:spLocks noGrp="1"/>
          </p:cNvSpPr>
          <p:nvPr>
            <p:ph type="title"/>
          </p:nvPr>
        </p:nvSpPr>
        <p:spPr>
          <a:xfrm>
            <a:off x="0" y="9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In-context learning: Terminology</a:t>
            </a:r>
            <a:endParaRPr/>
          </a:p>
        </p:txBody>
      </p:sp>
      <p:pic>
        <p:nvPicPr>
          <p:cNvPr id="444" name="Google Shape;444;g36ddc0120d7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6" y="596588"/>
            <a:ext cx="7061810" cy="39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6ddc0120d7_0_231"/>
          <p:cNvSpPr txBox="1"/>
          <p:nvPr/>
        </p:nvSpPr>
        <p:spPr>
          <a:xfrm>
            <a:off x="1239394" y="4573369"/>
            <a:ext cx="712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https://web.stanford.edu/class/cs224u/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019AB2-DED4-4364-A736-C16D56AD9323}"/>
                  </a:ext>
                </a:extLst>
              </p14:cNvPr>
              <p14:cNvContentPartPr/>
              <p14:nvPr/>
            </p14:nvContentPartPr>
            <p14:xfrm>
              <a:off x="723960" y="586080"/>
              <a:ext cx="5598360" cy="270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019AB2-DED4-4364-A736-C16D56AD9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00" y="576720"/>
                <a:ext cx="5617080" cy="272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ddc0120d7_0_238"/>
          <p:cNvSpPr txBox="1">
            <a:spLocks noGrp="1"/>
          </p:cNvSpPr>
          <p:nvPr>
            <p:ph type="title"/>
          </p:nvPr>
        </p:nvSpPr>
        <p:spPr>
          <a:xfrm>
            <a:off x="0" y="9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GPT-3</a:t>
            </a:r>
            <a:endParaRPr/>
          </a:p>
        </p:txBody>
      </p:sp>
      <p:sp>
        <p:nvSpPr>
          <p:cNvPr id="452" name="Google Shape;452;g36ddc0120d7_0_238"/>
          <p:cNvSpPr txBox="1"/>
          <p:nvPr/>
        </p:nvSpPr>
        <p:spPr>
          <a:xfrm>
            <a:off x="6590456" y="916856"/>
            <a:ext cx="25536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300" i="1">
                <a:solidFill>
                  <a:schemeClr val="dk1"/>
                </a:solidFill>
              </a:rPr>
              <a:t>In in-context learning, we append the task description and a few demonstrations of the task to the original input as the input for the language model, which produces the prediction by auto-regressively predicting next tokens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</a:endParaRPr>
          </a:p>
        </p:txBody>
      </p:sp>
      <p:pic>
        <p:nvPicPr>
          <p:cNvPr id="453" name="Google Shape;453;g36ddc0120d7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9" y="619931"/>
            <a:ext cx="6385744" cy="393849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6ddc0120d7_0_238"/>
          <p:cNvSpPr txBox="1"/>
          <p:nvPr/>
        </p:nvSpPr>
        <p:spPr>
          <a:xfrm>
            <a:off x="1865231" y="4590975"/>
            <a:ext cx="5030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https://rycolab.io/classes/llm-s24/</a:t>
            </a:r>
            <a:endParaRPr sz="1100" i="1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C3E418-3C35-4158-B063-7495E3B96C8D}"/>
                  </a:ext>
                </a:extLst>
              </p14:cNvPr>
              <p14:cNvContentPartPr/>
              <p14:nvPr/>
            </p14:nvContentPartPr>
            <p14:xfrm>
              <a:off x="2206440" y="936360"/>
              <a:ext cx="4246560" cy="377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C3E418-3C35-4158-B063-7495E3B96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7080" y="927000"/>
                <a:ext cx="4265280" cy="379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ddc0120d7_0_246"/>
          <p:cNvSpPr txBox="1">
            <a:spLocks noGrp="1"/>
          </p:cNvSpPr>
          <p:nvPr>
            <p:ph type="title"/>
          </p:nvPr>
        </p:nvSpPr>
        <p:spPr>
          <a:xfrm>
            <a:off x="105056" y="60740"/>
            <a:ext cx="11403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Prompting as the standard interface for GPT-3</a:t>
            </a:r>
            <a:endParaRPr/>
          </a:p>
        </p:txBody>
      </p:sp>
      <p:pic>
        <p:nvPicPr>
          <p:cNvPr id="461" name="Google Shape;461;g36ddc0120d7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779"/>
            <a:ext cx="4992020" cy="359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6ddc0120d7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319" y="1028559"/>
            <a:ext cx="3923381" cy="183039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6ddc0120d7_0_246"/>
          <p:cNvSpPr txBox="1"/>
          <p:nvPr/>
        </p:nvSpPr>
        <p:spPr>
          <a:xfrm>
            <a:off x="1140225" y="4536188"/>
            <a:ext cx="713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https://phontron.com/class/anlp2024/assets/slides/anlp-07-prompting.pdf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245F61-5279-4633-8263-54A697B7B9B9}"/>
                  </a:ext>
                </a:extLst>
              </p14:cNvPr>
              <p14:cNvContentPartPr/>
              <p14:nvPr/>
            </p14:nvContentPartPr>
            <p14:xfrm>
              <a:off x="6032160" y="2826360"/>
              <a:ext cx="135000" cy="255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245F61-5279-4633-8263-54A697B7B9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800" y="2817000"/>
                <a:ext cx="153720" cy="27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ddc0120d7_0_368"/>
          <p:cNvSpPr txBox="1">
            <a:spLocks noGrp="1"/>
          </p:cNvSpPr>
          <p:nvPr>
            <p:ph type="title"/>
          </p:nvPr>
        </p:nvSpPr>
        <p:spPr>
          <a:xfrm>
            <a:off x="1" y="0"/>
            <a:ext cx="9305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900"/>
              <a:t>Recent LLMs: LLaMa2 overview</a:t>
            </a:r>
            <a:endParaRPr sz="2900"/>
          </a:p>
        </p:txBody>
      </p:sp>
      <p:sp>
        <p:nvSpPr>
          <p:cNvPr id="469" name="Google Shape;469;g36ddc0120d7_0_368"/>
          <p:cNvSpPr txBox="1"/>
          <p:nvPr/>
        </p:nvSpPr>
        <p:spPr>
          <a:xfrm>
            <a:off x="2749669" y="4642613"/>
            <a:ext cx="239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https://phontron.com/class/anlp2024</a:t>
            </a:r>
            <a:endParaRPr sz="1100"/>
          </a:p>
        </p:txBody>
      </p:sp>
      <p:pic>
        <p:nvPicPr>
          <p:cNvPr id="470" name="Google Shape;470;g36ddc0120d7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525"/>
            <a:ext cx="7364792" cy="356253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6ddc0120d7_0_368"/>
          <p:cNvSpPr txBox="1"/>
          <p:nvPr/>
        </p:nvSpPr>
        <p:spPr>
          <a:xfrm>
            <a:off x="4410263" y="4031569"/>
            <a:ext cx="1175400" cy="300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763151-55D0-497C-B3F5-309C2ECCE5B8}"/>
                  </a:ext>
                </a:extLst>
              </p14:cNvPr>
              <p14:cNvContentPartPr/>
              <p14:nvPr/>
            </p14:nvContentPartPr>
            <p14:xfrm>
              <a:off x="1779120" y="944640"/>
              <a:ext cx="4797000" cy="268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763151-55D0-497C-B3F5-309C2ECCE5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9760" y="935280"/>
                <a:ext cx="4815720" cy="270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6ddc0120d7_0_1896"/>
          <p:cNvSpPr txBox="1">
            <a:spLocks noGrp="1"/>
          </p:cNvSpPr>
          <p:nvPr>
            <p:ph type="title"/>
          </p:nvPr>
        </p:nvSpPr>
        <p:spPr>
          <a:xfrm>
            <a:off x="163425" y="14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Recent LLMs: Falcon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g36ddc0120d7_0_1896" title="ChatGPT Image Jul 15, 2025, 12_31_2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5" y="720950"/>
            <a:ext cx="6536348" cy="43575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67171A-3C70-4BF2-BA38-C889FC4D4E50}"/>
                  </a:ext>
                </a:extLst>
              </p14:cNvPr>
              <p14:cNvContentPartPr/>
              <p14:nvPr/>
            </p14:nvContentPartPr>
            <p14:xfrm>
              <a:off x="1351440" y="3437640"/>
              <a:ext cx="4909680" cy="71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67171A-3C70-4BF2-BA38-C889FC4D4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080" y="3428280"/>
                <a:ext cx="4928400" cy="73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ddc0120d7_0_1435"/>
          <p:cNvSpPr txBox="1">
            <a:spLocks noGrp="1"/>
          </p:cNvSpPr>
          <p:nvPr>
            <p:ph type="title"/>
          </p:nvPr>
        </p:nvSpPr>
        <p:spPr>
          <a:xfrm>
            <a:off x="311700" y="15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date: Very close to each other</a:t>
            </a:r>
            <a:endParaRPr/>
          </a:p>
        </p:txBody>
      </p:sp>
      <p:sp>
        <p:nvSpPr>
          <p:cNvPr id="483" name="Google Shape;483;g36ddc0120d7_0_14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g36ddc0120d7_0_1435" title="Screenshot 2025-07-14 at 9.13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0" y="863551"/>
            <a:ext cx="8228841" cy="3416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5211CE-5DFD-40E8-97F5-AF265A63E9D6}"/>
                  </a:ext>
                </a:extLst>
              </p14:cNvPr>
              <p14:cNvContentPartPr/>
              <p14:nvPr/>
            </p14:nvContentPartPr>
            <p14:xfrm>
              <a:off x="7115040" y="1271520"/>
              <a:ext cx="1278000" cy="283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5211CE-5DFD-40E8-97F5-AF265A63E9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5680" y="1262160"/>
                <a:ext cx="1296720" cy="285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ddc0120d7_0_493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in the architecture?</a:t>
            </a:r>
            <a:endParaRPr/>
          </a:p>
        </p:txBody>
      </p:sp>
      <p:sp>
        <p:nvSpPr>
          <p:cNvPr id="490" name="Google Shape;490;g36ddc0120d7_0_4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8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Multi-query Attention -- </a:t>
            </a:r>
            <a:r>
              <a:rPr lang="en" i="1"/>
              <a:t>instead of usual multi-head self-attention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RMSNorm -- Normalization (</a:t>
            </a:r>
            <a:r>
              <a:rPr lang="en" i="1"/>
              <a:t>instead of LayerNorm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Long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RoPE, ALiBi -- </a:t>
            </a:r>
            <a:r>
              <a:rPr lang="en" i="1"/>
              <a:t>Positional Embeddings (instead of sinusoidal)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SwiGLU -- Gated Linear Unit Variants, different activation (</a:t>
            </a:r>
            <a:r>
              <a:rPr lang="en" i="1"/>
              <a:t>instead of FFN, RelU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6D47-1282-40BA-8E13-8C09661A5B7F}"/>
                  </a:ext>
                </a:extLst>
              </p14:cNvPr>
              <p14:cNvContentPartPr/>
              <p14:nvPr/>
            </p14:nvContentPartPr>
            <p14:xfrm>
              <a:off x="396720" y="1489680"/>
              <a:ext cx="7859880" cy="252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6D47-1282-40BA-8E13-8C09661A5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60" y="1480320"/>
                <a:ext cx="7878600" cy="254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b6b857b90b_0_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Multi-query attention (and variants)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CE2A55-FB1F-4D01-ACC3-C02804A9BEBA}"/>
                  </a:ext>
                </a:extLst>
              </p14:cNvPr>
              <p14:cNvContentPartPr/>
              <p14:nvPr/>
            </p14:nvContentPartPr>
            <p14:xfrm>
              <a:off x="2329920" y="2727720"/>
              <a:ext cx="6170760" cy="204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CE2A55-FB1F-4D01-ACC3-C02804A9BE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560" y="2718360"/>
                <a:ext cx="6189480" cy="206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6b857b90b_0_4"/>
          <p:cNvSpPr txBox="1">
            <a:spLocks noGrp="1"/>
          </p:cNvSpPr>
          <p:nvPr>
            <p:ph type="title"/>
          </p:nvPr>
        </p:nvSpPr>
        <p:spPr>
          <a:xfrm>
            <a:off x="175243" y="198309"/>
            <a:ext cx="7543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4285"/>
              <a:buFont typeface="Calibri"/>
              <a:buNone/>
            </a:pPr>
            <a:r>
              <a:rPr lang="en"/>
              <a:t>Multi Query Attention (MQA) and Grouped Query Attention (GQA)</a:t>
            </a:r>
            <a:endParaRPr/>
          </a:p>
        </p:txBody>
      </p:sp>
      <p:sp>
        <p:nvSpPr>
          <p:cNvPr id="501" name="Google Shape;501;g3b6b857b90b_0_4"/>
          <p:cNvSpPr txBox="1"/>
          <p:nvPr/>
        </p:nvSpPr>
        <p:spPr>
          <a:xfrm>
            <a:off x="1001363" y="4680038"/>
            <a:ext cx="7438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https://arxiv.org/pdf/2305.13245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3b6b857b90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87" y="980606"/>
            <a:ext cx="7382886" cy="25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b6b857b90b_0_4"/>
          <p:cNvSpPr txBox="1"/>
          <p:nvPr/>
        </p:nvSpPr>
        <p:spPr>
          <a:xfrm>
            <a:off x="0" y="3519881"/>
            <a:ext cx="7383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Multi-head attention has H query, key, and value heads. Multi-query attention shares single key and value heads across all query heads. Grouped-query attention instead shares single key and value heads for each group of query heads, interpolating between multi-head and multi-query attention.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4B2FE3-0BA2-4722-B5DC-C4F4D41A842B}"/>
                  </a:ext>
                </a:extLst>
              </p14:cNvPr>
              <p14:cNvContentPartPr/>
              <p14:nvPr/>
            </p14:nvContentPartPr>
            <p14:xfrm>
              <a:off x="2613240" y="958320"/>
              <a:ext cx="6524280" cy="406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4B2FE3-0BA2-4722-B5DC-C4F4D41A84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880" y="948960"/>
                <a:ext cx="6543000" cy="408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70d85780_0_728"/>
          <p:cNvSpPr txBox="1">
            <a:spLocks noGrp="1"/>
          </p:cNvSpPr>
          <p:nvPr>
            <p:ph type="title"/>
          </p:nvPr>
        </p:nvSpPr>
        <p:spPr>
          <a:xfrm>
            <a:off x="-61975" y="94819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7222"/>
              <a:buNone/>
            </a:pPr>
            <a:r>
              <a:rPr lang="en" sz="3200"/>
              <a:t>Abundance in domain-specific NLP Applications</a:t>
            </a:r>
            <a:endParaRPr sz="3200"/>
          </a:p>
        </p:txBody>
      </p:sp>
      <p:pic>
        <p:nvPicPr>
          <p:cNvPr id="151" name="Google Shape;151;g34f70d85780_0_728"/>
          <p:cNvPicPr preferRelativeResize="0"/>
          <p:nvPr/>
        </p:nvPicPr>
        <p:blipFill rotWithShape="1">
          <a:blip r:embed="rId3">
            <a:alphaModFix/>
          </a:blip>
          <a:srcRect r="989"/>
          <a:stretch/>
        </p:blipFill>
        <p:spPr>
          <a:xfrm>
            <a:off x="130294" y="948956"/>
            <a:ext cx="7211754" cy="36420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4f70d85780_0_728"/>
          <p:cNvSpPr txBox="1"/>
          <p:nvPr/>
        </p:nvSpPr>
        <p:spPr>
          <a:xfrm>
            <a:off x="1865231" y="4590975"/>
            <a:ext cx="5030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Very difficult to get sufficient labeled data for each task</a:t>
            </a:r>
            <a:endParaRPr sz="1500" b="0" i="1" u="none" strike="noStrike" cap="none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CE8E83-06B2-46D5-9AC7-511B87EA3792}"/>
                  </a:ext>
                </a:extLst>
              </p14:cNvPr>
              <p14:cNvContentPartPr/>
              <p14:nvPr/>
            </p14:nvContentPartPr>
            <p14:xfrm>
              <a:off x="298440" y="763920"/>
              <a:ext cx="6883560" cy="408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CE8E83-06B2-46D5-9AC7-511B87EA37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754560"/>
                <a:ext cx="6902280" cy="410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ddc0120d7_0_19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RMSNorm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1B5470-D6D7-4718-80EB-F18DDC43778D}"/>
                  </a:ext>
                </a:extLst>
              </p14:cNvPr>
              <p14:cNvContentPartPr/>
              <p14:nvPr/>
            </p14:nvContentPartPr>
            <p14:xfrm>
              <a:off x="5973480" y="1827000"/>
              <a:ext cx="2777400" cy="205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1B5470-D6D7-4718-80EB-F18DDC4377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4120" y="1817640"/>
                <a:ext cx="2796120" cy="207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ddc0120d7_0_616"/>
          <p:cNvSpPr txBox="1">
            <a:spLocks noGrp="1"/>
          </p:cNvSpPr>
          <p:nvPr>
            <p:ph type="title"/>
          </p:nvPr>
        </p:nvSpPr>
        <p:spPr>
          <a:xfrm>
            <a:off x="73969" y="164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RMSNorm</a:t>
            </a:r>
            <a:endParaRPr/>
          </a:p>
        </p:txBody>
      </p:sp>
      <p:sp>
        <p:nvSpPr>
          <p:cNvPr id="514" name="Google Shape;514;g36ddc0120d7_0_616"/>
          <p:cNvSpPr txBox="1">
            <a:spLocks noGrp="1"/>
          </p:cNvSpPr>
          <p:nvPr>
            <p:ph type="body" idx="1"/>
          </p:nvPr>
        </p:nvSpPr>
        <p:spPr>
          <a:xfrm>
            <a:off x="233775" y="864350"/>
            <a:ext cx="87951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normalization formulation is given 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 variant of layer normalization, called root mean square (RMS) layer normalization, only re-scales the input vector but does not </a:t>
            </a:r>
            <a:r>
              <a:rPr lang="en" sz="1600"/>
              <a:t>recenter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it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g36ddc0120d7_0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38" y="1239469"/>
            <a:ext cx="4229100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36ddc0120d7_0_6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838" y="3028094"/>
            <a:ext cx="4357688" cy="75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6ddc0120d7_0_6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513" y="4069344"/>
            <a:ext cx="2757488" cy="58578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321651-5CD3-4A77-9005-DF1A5A13EEC8}"/>
                  </a:ext>
                </a:extLst>
              </p14:cNvPr>
              <p14:cNvContentPartPr/>
              <p14:nvPr/>
            </p14:nvContentPartPr>
            <p14:xfrm>
              <a:off x="3845880" y="521640"/>
              <a:ext cx="3362760" cy="422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321651-5CD3-4A77-9005-DF1A5A13E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6520" y="512280"/>
                <a:ext cx="3381480" cy="424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ddc0120d7_0_19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Long Context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6b857b90b_0_72"/>
          <p:cNvSpPr txBox="1">
            <a:spLocks noGrp="1"/>
          </p:cNvSpPr>
          <p:nvPr>
            <p:ph type="title"/>
          </p:nvPr>
        </p:nvSpPr>
        <p:spPr>
          <a:xfrm>
            <a:off x="162850" y="0"/>
            <a:ext cx="860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"/>
              <a:t>Extending context length: What is the bottleneck?</a:t>
            </a:r>
            <a:endParaRPr/>
          </a:p>
        </p:txBody>
      </p:sp>
      <p:sp>
        <p:nvSpPr>
          <p:cNvPr id="528" name="Google Shape;528;g3b6b857b90b_0_72"/>
          <p:cNvSpPr txBox="1"/>
          <p:nvPr/>
        </p:nvSpPr>
        <p:spPr>
          <a:xfrm>
            <a:off x="1001363" y="4680038"/>
            <a:ext cx="7438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https://people.cs.umass.edu/~miyyer/cs685/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g3b6b857b90b_0_72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497831" y="680400"/>
            <a:ext cx="6764866" cy="392268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0E1C5B-6FE3-4138-A8AF-53A3DAA7996A}"/>
                  </a:ext>
                </a:extLst>
              </p14:cNvPr>
              <p14:cNvContentPartPr/>
              <p14:nvPr/>
            </p14:nvContentPartPr>
            <p14:xfrm>
              <a:off x="2104560" y="1010880"/>
              <a:ext cx="6724800" cy="172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0E1C5B-6FE3-4138-A8AF-53A3DAA799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5200" y="1001520"/>
                <a:ext cx="6743520" cy="174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b6b857b90b_0_78"/>
          <p:cNvSpPr txBox="1">
            <a:spLocks noGrp="1"/>
          </p:cNvSpPr>
          <p:nvPr>
            <p:ph type="title"/>
          </p:nvPr>
        </p:nvSpPr>
        <p:spPr>
          <a:xfrm>
            <a:off x="509893" y="-117478"/>
            <a:ext cx="7543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"/>
              <a:t>KV Cache</a:t>
            </a:r>
            <a:endParaRPr/>
          </a:p>
        </p:txBody>
      </p:sp>
      <p:sp>
        <p:nvSpPr>
          <p:cNvPr id="535" name="Google Shape;535;g3b6b857b90b_0_78"/>
          <p:cNvSpPr txBox="1">
            <a:spLocks noGrp="1"/>
          </p:cNvSpPr>
          <p:nvPr>
            <p:ph type="body" idx="1"/>
          </p:nvPr>
        </p:nvSpPr>
        <p:spPr>
          <a:xfrm>
            <a:off x="215644" y="857250"/>
            <a:ext cx="70473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 training, we can compute attention very efficiently in parallel: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But not at inference! We generate the next tokens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one at a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a new token x, need to multiply by W</a:t>
            </a:r>
            <a:r>
              <a:rPr lang="en" baseline="3000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W</a:t>
            </a:r>
            <a:r>
              <a:rPr lang="en" baseline="300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and W</a:t>
            </a:r>
            <a:r>
              <a:rPr lang="en" baseline="30000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to get query, key, values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But don't want to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recompute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the key and value vectors for all the </a:t>
            </a:r>
            <a:r>
              <a:rPr lang="en" b="0">
                <a:latin typeface="Calibri"/>
                <a:ea typeface="Calibri"/>
                <a:cs typeface="Calibri"/>
                <a:sym typeface="Calibri"/>
              </a:rPr>
              <a:t>prior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tokens x</a:t>
            </a:r>
            <a:r>
              <a:rPr lang="en" baseline="-250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Instead,  store key and value vectors in memory in the </a:t>
            </a:r>
            <a:r>
              <a:rPr lang="en" b="0">
                <a:latin typeface="Calibri"/>
                <a:ea typeface="Calibri"/>
                <a:cs typeface="Calibri"/>
                <a:sym typeface="Calibri"/>
              </a:rPr>
              <a:t>KV cache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and then we can just grab them from the cache </a:t>
            </a:r>
            <a:endParaRPr/>
          </a:p>
        </p:txBody>
      </p:sp>
      <p:pic>
        <p:nvPicPr>
          <p:cNvPr id="536" name="Google Shape;536;g3b6b857b90b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350" y="1183631"/>
            <a:ext cx="2878137" cy="70008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b6b857b90b_0_78"/>
          <p:cNvSpPr txBox="1"/>
          <p:nvPr/>
        </p:nvSpPr>
        <p:spPr>
          <a:xfrm>
            <a:off x="1001363" y="4680038"/>
            <a:ext cx="7438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https://web.stanford.edu/~jurafsky/slp3/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CE468B-BFBB-4D7F-90D7-8AB95E298CB7}"/>
                  </a:ext>
                </a:extLst>
              </p14:cNvPr>
              <p14:cNvContentPartPr/>
              <p14:nvPr/>
            </p14:nvContentPartPr>
            <p14:xfrm>
              <a:off x="1978560" y="1068120"/>
              <a:ext cx="5551560" cy="316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CE468B-BFBB-4D7F-90D7-8AB95E298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9200" y="1058760"/>
                <a:ext cx="5570280" cy="318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6b857b90b_0_85"/>
          <p:cNvSpPr txBox="1">
            <a:spLocks noGrp="1"/>
          </p:cNvSpPr>
          <p:nvPr>
            <p:ph type="title"/>
          </p:nvPr>
        </p:nvSpPr>
        <p:spPr>
          <a:xfrm>
            <a:off x="509893" y="-117478"/>
            <a:ext cx="7543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"/>
              <a:t>KV Cache</a:t>
            </a:r>
            <a:endParaRPr/>
          </a:p>
        </p:txBody>
      </p:sp>
      <p:pic>
        <p:nvPicPr>
          <p:cNvPr id="544" name="Google Shape;544;g3b6b857b90b_0_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6360" y="2649975"/>
            <a:ext cx="6573300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b6b857b90b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592" y="562918"/>
            <a:ext cx="800767" cy="2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b6b857b90b_0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3443" y="562918"/>
            <a:ext cx="806999" cy="208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3b6b857b90b_0_85"/>
          <p:cNvPicPr preferRelativeResize="0"/>
          <p:nvPr/>
        </p:nvPicPr>
        <p:blipFill rotWithShape="1">
          <a:blip r:embed="rId6">
            <a:alphaModFix/>
          </a:blip>
          <a:srcRect l="9444"/>
          <a:stretch/>
        </p:blipFill>
        <p:spPr>
          <a:xfrm>
            <a:off x="1057182" y="474622"/>
            <a:ext cx="4602561" cy="215924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b6b857b90b_0_85"/>
          <p:cNvSpPr txBox="1"/>
          <p:nvPr/>
        </p:nvSpPr>
        <p:spPr>
          <a:xfrm>
            <a:off x="988969" y="4717219"/>
            <a:ext cx="7438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https://web.stanford.edu/~jurafsky/slp3/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109F6F-14EC-4B6F-AFF1-0143C5F9B6B7}"/>
                  </a:ext>
                </a:extLst>
              </p14:cNvPr>
              <p14:cNvContentPartPr/>
              <p14:nvPr/>
            </p14:nvContentPartPr>
            <p14:xfrm>
              <a:off x="1301400" y="841680"/>
              <a:ext cx="6513480" cy="3650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109F6F-14EC-4B6F-AFF1-0143C5F9B6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2040" y="832320"/>
                <a:ext cx="6532200" cy="366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ddc0120d7_0_1833"/>
          <p:cNvSpPr txBox="1">
            <a:spLocks noGrp="1"/>
          </p:cNvSpPr>
          <p:nvPr>
            <p:ph type="title"/>
          </p:nvPr>
        </p:nvSpPr>
        <p:spPr>
          <a:xfrm>
            <a:off x="68875" y="15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Long Context: Variants of attention mechanisms</a:t>
            </a:r>
            <a:endParaRPr/>
          </a:p>
        </p:txBody>
      </p:sp>
      <p:sp>
        <p:nvSpPr>
          <p:cNvPr id="554" name="Google Shape;554;g36ddc0120d7_0_18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5" name="Google Shape;555;g36ddc0120d7_0_1833"/>
          <p:cNvPicPr preferRelativeResize="0"/>
          <p:nvPr/>
        </p:nvPicPr>
        <p:blipFill rotWithShape="1">
          <a:blip r:embed="rId3">
            <a:alphaModFix/>
          </a:blip>
          <a:srcRect r="19367"/>
          <a:stretch/>
        </p:blipFill>
        <p:spPr>
          <a:xfrm>
            <a:off x="176600" y="1152475"/>
            <a:ext cx="7373075" cy="38731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FFF5F5-FE97-4E3E-BC90-1B95A260121F}"/>
                  </a:ext>
                </a:extLst>
              </p14:cNvPr>
              <p14:cNvContentPartPr/>
              <p14:nvPr/>
            </p14:nvContentPartPr>
            <p14:xfrm>
              <a:off x="1317600" y="1141560"/>
              <a:ext cx="6867360" cy="379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FFF5F5-FE97-4E3E-BC90-1B95A26012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8240" y="1132200"/>
                <a:ext cx="6886080" cy="381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6b857b90b_0_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attention and receptive field</a:t>
            </a:r>
            <a:endParaRPr/>
          </a:p>
        </p:txBody>
      </p:sp>
      <p:pic>
        <p:nvPicPr>
          <p:cNvPr id="561" name="Google Shape;561;g3b6b857b90b_0_156"/>
          <p:cNvPicPr preferRelativeResize="0"/>
          <p:nvPr/>
        </p:nvPicPr>
        <p:blipFill rotWithShape="1">
          <a:blip r:embed="rId3">
            <a:alphaModFix/>
          </a:blip>
          <a:srcRect r="26627"/>
          <a:stretch/>
        </p:blipFill>
        <p:spPr>
          <a:xfrm>
            <a:off x="53700" y="1017725"/>
            <a:ext cx="8227502" cy="240294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3b6b857b90b_0_156"/>
          <p:cNvSpPr txBox="1"/>
          <p:nvPr/>
        </p:nvSpPr>
        <p:spPr>
          <a:xfrm>
            <a:off x="53700" y="3482650"/>
            <a:ext cx="51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Sliding window attention: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Attention pattern employs a fixed-size window (</a:t>
            </a:r>
            <a:r>
              <a:rPr lang="en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attention surrounding each token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transformer with </a:t>
            </a:r>
            <a:r>
              <a:rPr lang="en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layers, the receptive field size at the top layer is </a:t>
            </a:r>
            <a:r>
              <a:rPr lang="en" sz="17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 x w</a:t>
            </a:r>
            <a:endParaRPr sz="17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3b6b857b90b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19" y="3371375"/>
            <a:ext cx="1439588" cy="17949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772B3D-B0B4-401F-BC51-57427C228272}"/>
                  </a:ext>
                </a:extLst>
              </p14:cNvPr>
              <p14:cNvContentPartPr/>
              <p14:nvPr/>
            </p14:nvContentPartPr>
            <p14:xfrm>
              <a:off x="5519160" y="3781440"/>
              <a:ext cx="958320" cy="78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772B3D-B0B4-401F-BC51-57427C228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9800" y="3772080"/>
                <a:ext cx="977040" cy="80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ddc0120d7_0_19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Embeddings - ALiBi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ddc0120d7_0_755"/>
          <p:cNvSpPr txBox="1">
            <a:spLocks noGrp="1"/>
          </p:cNvSpPr>
          <p:nvPr>
            <p:ph type="title"/>
          </p:nvPr>
        </p:nvSpPr>
        <p:spPr>
          <a:xfrm>
            <a:off x="1" y="0"/>
            <a:ext cx="9305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900"/>
              <a:t>Attention with (non) learnable biases</a:t>
            </a:r>
            <a:endParaRPr sz="2900"/>
          </a:p>
        </p:txBody>
      </p:sp>
      <p:sp>
        <p:nvSpPr>
          <p:cNvPr id="574" name="Google Shape;574;g36ddc0120d7_0_755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36ddc0120d7_0_755"/>
          <p:cNvSpPr txBox="1"/>
          <p:nvPr/>
        </p:nvSpPr>
        <p:spPr>
          <a:xfrm>
            <a:off x="0" y="1257487"/>
            <a:ext cx="9144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This embedding model treats each token independently and therefore ignores the distance between different tokens.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We can use self-attention with relative positional embedding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576" name="Google Shape;576;g36ddc0120d7_0_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1" y="816272"/>
            <a:ext cx="2149152" cy="3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6ddc0120d7_0_7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7506"/>
            <a:ext cx="7326244" cy="1479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6ddc0120d7_0_755"/>
          <p:cNvSpPr txBox="1"/>
          <p:nvPr/>
        </p:nvSpPr>
        <p:spPr>
          <a:xfrm>
            <a:off x="9884" y="3906844"/>
            <a:ext cx="73263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Intuitively, </a:t>
            </a:r>
            <a:r>
              <a:rPr lang="en" sz="1500" i="1">
                <a:solidFill>
                  <a:schemeClr val="dk1"/>
                </a:solidFill>
              </a:rPr>
              <a:t>PE(i, j)</a:t>
            </a:r>
            <a:r>
              <a:rPr lang="en" sz="1500">
                <a:solidFill>
                  <a:schemeClr val="dk1"/>
                </a:solidFill>
              </a:rPr>
              <a:t> can be interpreted as a distance penalty for the pair of positions </a:t>
            </a:r>
            <a:r>
              <a:rPr lang="en" sz="1500" i="1">
                <a:solidFill>
                  <a:schemeClr val="dk1"/>
                </a:solidFill>
              </a:rPr>
              <a:t>i</a:t>
            </a:r>
            <a:r>
              <a:rPr lang="en" sz="1500">
                <a:solidFill>
                  <a:schemeClr val="dk1"/>
                </a:solidFill>
              </a:rPr>
              <a:t> and </a:t>
            </a:r>
            <a:r>
              <a:rPr lang="en" sz="1500" i="1">
                <a:solidFill>
                  <a:schemeClr val="dk1"/>
                </a:solidFill>
              </a:rPr>
              <a:t>j</a:t>
            </a:r>
            <a:r>
              <a:rPr lang="en" sz="1500">
                <a:solidFill>
                  <a:schemeClr val="dk1"/>
                </a:solidFill>
              </a:rPr>
              <a:t>. As </a:t>
            </a:r>
            <a:r>
              <a:rPr lang="en" sz="1500" i="1">
                <a:solidFill>
                  <a:schemeClr val="dk1"/>
                </a:solidFill>
              </a:rPr>
              <a:t>i</a:t>
            </a:r>
            <a:r>
              <a:rPr lang="en" sz="1500">
                <a:solidFill>
                  <a:schemeClr val="dk1"/>
                </a:solidFill>
              </a:rPr>
              <a:t> moves away from </a:t>
            </a:r>
            <a:r>
              <a:rPr lang="en" sz="1500" i="1">
                <a:solidFill>
                  <a:schemeClr val="dk1"/>
                </a:solidFill>
              </a:rPr>
              <a:t>j</a:t>
            </a:r>
            <a:r>
              <a:rPr lang="en" sz="1500">
                <a:solidFill>
                  <a:schemeClr val="dk1"/>
                </a:solidFill>
              </a:rPr>
              <a:t>, the value of </a:t>
            </a:r>
            <a:r>
              <a:rPr lang="en" sz="1500" i="1">
                <a:solidFill>
                  <a:schemeClr val="dk1"/>
                </a:solidFill>
              </a:rPr>
              <a:t>PE(i, j)</a:t>
            </a:r>
            <a:r>
              <a:rPr lang="en" sz="1500">
                <a:solidFill>
                  <a:schemeClr val="dk1"/>
                </a:solidFill>
              </a:rPr>
              <a:t> decreases.</a:t>
            </a:r>
            <a:endParaRPr sz="150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F5B933-D2B8-4E6B-8A46-01E6DCCFFDBA}"/>
                  </a:ext>
                </a:extLst>
              </p14:cNvPr>
              <p14:cNvContentPartPr/>
              <p14:nvPr/>
            </p14:nvContentPartPr>
            <p14:xfrm>
              <a:off x="937800" y="610920"/>
              <a:ext cx="7991280" cy="369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F5B933-D2B8-4E6B-8A46-01E6DCCFFD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440" y="601560"/>
                <a:ext cx="8010000" cy="371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4f70d85780_0_7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2863" y="655650"/>
            <a:ext cx="1875324" cy="18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4f70d85780_0_7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370" y="3672125"/>
            <a:ext cx="672768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4f70d85780_0_7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2359" y="1115325"/>
            <a:ext cx="1547080" cy="141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4f70d85780_0_7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1" name="Google Shape;161;g34f70d85780_0_742"/>
          <p:cNvSpPr/>
          <p:nvPr/>
        </p:nvSpPr>
        <p:spPr>
          <a:xfrm>
            <a:off x="167975" y="3962350"/>
            <a:ext cx="21618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Stage 2: </a:t>
            </a:r>
            <a:b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Finetune the model </a:t>
            </a:r>
            <a:endParaRPr sz="18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g34f70d85780_0_742"/>
          <p:cNvSpPr txBox="1">
            <a:spLocks noGrp="1"/>
          </p:cNvSpPr>
          <p:nvPr>
            <p:ph type="title"/>
          </p:nvPr>
        </p:nvSpPr>
        <p:spPr>
          <a:xfrm>
            <a:off x="0" y="78763"/>
            <a:ext cx="577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226"/>
              <a:buNone/>
            </a:pPr>
            <a:r>
              <a:rPr lang="en" sz="2700"/>
              <a:t>Pretrain-then-Finetune (from 2018)</a:t>
            </a:r>
            <a:endParaRPr sz="2700"/>
          </a:p>
        </p:txBody>
      </p:sp>
      <p:sp>
        <p:nvSpPr>
          <p:cNvPr id="163" name="Google Shape;163;g34f70d85780_0_742"/>
          <p:cNvSpPr txBox="1"/>
          <p:nvPr/>
        </p:nvSpPr>
        <p:spPr>
          <a:xfrm>
            <a:off x="3573900" y="2374700"/>
            <a:ext cx="72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g34f70d85780_0_742"/>
          <p:cNvSpPr txBox="1"/>
          <p:nvPr/>
        </p:nvSpPr>
        <p:spPr>
          <a:xfrm>
            <a:off x="3283488" y="4287725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 +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labels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g34f70d85780_0_742"/>
          <p:cNvSpPr txBox="1"/>
          <p:nvPr/>
        </p:nvSpPr>
        <p:spPr>
          <a:xfrm>
            <a:off x="5068075" y="2345681"/>
            <a:ext cx="423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Objective:</a:t>
            </a: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generate next or masked word</a:t>
            </a:r>
            <a:b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4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(does not require that people label the next word)</a:t>
            </a:r>
            <a:endParaRPr sz="14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g34f70d85780_0_742"/>
          <p:cNvSpPr txBox="1"/>
          <p:nvPr/>
        </p:nvSpPr>
        <p:spPr>
          <a:xfrm>
            <a:off x="4923621" y="4464825"/>
            <a:ext cx="23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Objective: </a:t>
            </a: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supervised training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g34f70d85780_0_742"/>
          <p:cNvSpPr/>
          <p:nvPr/>
        </p:nvSpPr>
        <p:spPr>
          <a:xfrm>
            <a:off x="167975" y="1737250"/>
            <a:ext cx="1953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Stage 1: </a:t>
            </a:r>
            <a:b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Pretrain a model </a:t>
            </a:r>
            <a:endParaRPr sz="18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g34f70d85780_0_742"/>
          <p:cNvSpPr txBox="1"/>
          <p:nvPr/>
        </p:nvSpPr>
        <p:spPr>
          <a:xfrm>
            <a:off x="4853884" y="1576850"/>
            <a:ext cx="46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g34f70d85780_0_742"/>
          <p:cNvSpPr txBox="1"/>
          <p:nvPr/>
        </p:nvSpPr>
        <p:spPr>
          <a:xfrm>
            <a:off x="4853884" y="3733625"/>
            <a:ext cx="46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g34f70d85780_0_742"/>
          <p:cNvSpPr txBox="1"/>
          <p:nvPr/>
        </p:nvSpPr>
        <p:spPr>
          <a:xfrm>
            <a:off x="6242400" y="2184800"/>
            <a:ext cx="961500" cy="19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partial input</a:t>
            </a:r>
            <a:endParaRPr sz="11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34f70d85780_0_742"/>
          <p:cNvSpPr txBox="1"/>
          <p:nvPr/>
        </p:nvSpPr>
        <p:spPr>
          <a:xfrm>
            <a:off x="6270700" y="715925"/>
            <a:ext cx="1832100" cy="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" sz="1100" b="0" i="0" u="none" strike="noStrike" cap="none">
                <a:solidFill>
                  <a:srgbClr val="A64D79"/>
                </a:solidFill>
                <a:latin typeface="Proxima Nova"/>
                <a:ea typeface="Proxima Nova"/>
                <a:cs typeface="Proxima Nova"/>
                <a:sym typeface="Proxima Nova"/>
              </a:rPr>
              <a:t>next word</a:t>
            </a:r>
            <a:endParaRPr sz="1100" b="0" i="0" u="none" strike="noStrike" cap="none">
              <a:solidFill>
                <a:srgbClr val="A64D7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g34f70d85780_0_7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5131" y="2993200"/>
            <a:ext cx="1875324" cy="1875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34f70d85780_0_742"/>
          <p:cNvCxnSpPr/>
          <p:nvPr/>
        </p:nvCxnSpPr>
        <p:spPr>
          <a:xfrm>
            <a:off x="6667050" y="2108600"/>
            <a:ext cx="0" cy="1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74" name="Google Shape;174;g34f70d85780_0_742"/>
          <p:cNvCxnSpPr/>
          <p:nvPr/>
        </p:nvCxnSpPr>
        <p:spPr>
          <a:xfrm>
            <a:off x="6667050" y="965600"/>
            <a:ext cx="0" cy="1971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75" name="Google Shape;175;g34f70d85780_0_742"/>
          <p:cNvSpPr txBox="1"/>
          <p:nvPr/>
        </p:nvSpPr>
        <p:spPr>
          <a:xfrm>
            <a:off x="1634912" y="1115331"/>
            <a:ext cx="1583100" cy="831300"/>
          </a:xfrm>
          <a:prstGeom prst="rect">
            <a:avLst/>
          </a:prstGeom>
          <a:solidFill>
            <a:srgbClr val="FF0000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from </a:t>
            </a:r>
            <a:r>
              <a:rPr lang="en" sz="1400" b="1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random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weights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g34f70d85780_0_742"/>
          <p:cNvSpPr txBox="1"/>
          <p:nvPr/>
        </p:nvSpPr>
        <p:spPr>
          <a:xfrm>
            <a:off x="1673500" y="2994906"/>
            <a:ext cx="1506000" cy="1046700"/>
          </a:xfrm>
          <a:prstGeom prst="rect">
            <a:avLst/>
          </a:prstGeom>
          <a:solidFill>
            <a:srgbClr val="63FF00">
              <a:alpha val="25882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from </a:t>
            </a:r>
            <a:r>
              <a:rPr lang="en" sz="1400" b="1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pretrained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weights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g34f70d85780_0_7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5131" y="3008913"/>
            <a:ext cx="1875324" cy="18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4f70d85780_0_742"/>
          <p:cNvSpPr txBox="1"/>
          <p:nvPr/>
        </p:nvSpPr>
        <p:spPr>
          <a:xfrm>
            <a:off x="1006106" y="4663219"/>
            <a:ext cx="665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https://utah-cs6340-nlp.notion.site/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C9355C-23A4-4A6C-AA0D-8E645EADFE90}"/>
                  </a:ext>
                </a:extLst>
              </p14:cNvPr>
              <p14:cNvContentPartPr/>
              <p14:nvPr/>
            </p14:nvContentPartPr>
            <p14:xfrm>
              <a:off x="225360" y="127080"/>
              <a:ext cx="8603280" cy="357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C9355C-23A4-4A6C-AA0D-8E645EADFE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000" y="117720"/>
                <a:ext cx="8622000" cy="359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ddc0120d7_0_882"/>
          <p:cNvSpPr txBox="1">
            <a:spLocks noGrp="1"/>
          </p:cNvSpPr>
          <p:nvPr>
            <p:ph type="title"/>
          </p:nvPr>
        </p:nvSpPr>
        <p:spPr>
          <a:xfrm>
            <a:off x="1" y="0"/>
            <a:ext cx="9305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900"/>
              <a:t>Attention with non-learnable biases</a:t>
            </a:r>
            <a:endParaRPr sz="2900"/>
          </a:p>
        </p:txBody>
      </p:sp>
      <p:sp>
        <p:nvSpPr>
          <p:cNvPr id="584" name="Google Shape;584;g36ddc0120d7_0_882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36ddc0120d7_0_882"/>
          <p:cNvSpPr txBox="1"/>
          <p:nvPr/>
        </p:nvSpPr>
        <p:spPr>
          <a:xfrm>
            <a:off x="0" y="933337"/>
            <a:ext cx="91440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 the </a:t>
            </a:r>
            <a:r>
              <a:rPr lang="en" sz="1500" b="1" i="1">
                <a:solidFill>
                  <a:schemeClr val="dk1"/>
                </a:solidFill>
              </a:rPr>
              <a:t>Attention with Linear Biases (ALiBi)</a:t>
            </a:r>
            <a:r>
              <a:rPr lang="en" sz="1500">
                <a:solidFill>
                  <a:schemeClr val="dk1"/>
                </a:solidFill>
              </a:rPr>
              <a:t> approach, the bias term is defined as the negative scaled query-key offset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86" name="Google Shape;586;g36ddc0120d7_0_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1" y="2002125"/>
            <a:ext cx="3097632" cy="95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6ddc0120d7_0_8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20" y="3216497"/>
            <a:ext cx="5743305" cy="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6ddc0120d7_0_882"/>
          <p:cNvSpPr txBox="1"/>
          <p:nvPr/>
        </p:nvSpPr>
        <p:spPr>
          <a:xfrm>
            <a:off x="4091752" y="2211925"/>
            <a:ext cx="4252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can be interpreted as adding a fixed penalty whenever j moves one step away from i.</a:t>
            </a:r>
            <a:endParaRPr sz="1500" i="1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918A13-B3EF-477B-A8F6-0CC92F0AA464}"/>
                  </a:ext>
                </a:extLst>
              </p14:cNvPr>
              <p14:cNvContentPartPr/>
              <p14:nvPr/>
            </p14:nvContentPartPr>
            <p14:xfrm>
              <a:off x="2357640" y="2851920"/>
              <a:ext cx="3192840" cy="101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918A13-B3EF-477B-A8F6-0CC92F0AA4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8280" y="2842560"/>
                <a:ext cx="3211560" cy="103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ddc0120d7_0_100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305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900"/>
              <a:t>Attention with linear biases (ALiBi)</a:t>
            </a:r>
            <a:endParaRPr sz="2900"/>
          </a:p>
        </p:txBody>
      </p:sp>
      <p:sp>
        <p:nvSpPr>
          <p:cNvPr id="594" name="Google Shape;594;g36ddc0120d7_0_1009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g36ddc0120d7_0_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083" y="2267634"/>
            <a:ext cx="5743305" cy="7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6ddc0120d7_0_10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877725"/>
            <a:ext cx="8915403" cy="118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6ddc0120d7_0_10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38" y="2177871"/>
            <a:ext cx="1685925" cy="942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D688FF-0151-4868-AB02-1EA0F3DFF1B6}"/>
                  </a:ext>
                </a:extLst>
              </p14:cNvPr>
              <p14:cNvContentPartPr/>
              <p14:nvPr/>
            </p14:nvContentPartPr>
            <p14:xfrm>
              <a:off x="1107720" y="681120"/>
              <a:ext cx="4823640" cy="318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D688FF-0151-4868-AB02-1EA0F3DFF1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8360" y="671760"/>
                <a:ext cx="4842360" cy="320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6ddc0120d7_0_19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Embeddings - RoPE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ddc0120d7_0_1135"/>
          <p:cNvSpPr txBox="1">
            <a:spLocks noGrp="1"/>
          </p:cNvSpPr>
          <p:nvPr>
            <p:ph type="title"/>
          </p:nvPr>
        </p:nvSpPr>
        <p:spPr>
          <a:xfrm>
            <a:off x="1" y="0"/>
            <a:ext cx="9305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900"/>
              <a:t>Rotatory Positional Embeddings</a:t>
            </a:r>
            <a:endParaRPr sz="2900"/>
          </a:p>
        </p:txBody>
      </p:sp>
      <p:sp>
        <p:nvSpPr>
          <p:cNvPr id="608" name="Google Shape;608;g36ddc0120d7_0_1135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36ddc0120d7_0_1135"/>
          <p:cNvSpPr txBox="1"/>
          <p:nvPr/>
        </p:nvSpPr>
        <p:spPr>
          <a:xfrm>
            <a:off x="93038" y="672506"/>
            <a:ext cx="8958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Sinusoidal positional embeddings are based on hard-coded values for all dimensions of an embedding (additive)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Rotary positional embeddings instead model positional context as rotations to token embeddings in a complex space. This leads to a model expressed in the form of multiplicative embeddings</a:t>
            </a:r>
            <a:endParaRPr sz="1600"/>
          </a:p>
        </p:txBody>
      </p:sp>
      <p:pic>
        <p:nvPicPr>
          <p:cNvPr id="610" name="Google Shape;610;g36ddc0120d7_0_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813" y="2047744"/>
            <a:ext cx="2043113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6ddc0120d7_0_1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2486644"/>
            <a:ext cx="8915403" cy="60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6ddc0120d7_0_1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363" y="3240763"/>
            <a:ext cx="4983881" cy="135754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36ddc0120d7_0_1135"/>
          <p:cNvSpPr txBox="1"/>
          <p:nvPr/>
        </p:nvSpPr>
        <p:spPr>
          <a:xfrm>
            <a:off x="74738" y="3274125"/>
            <a:ext cx="2237700" cy="1108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a 2-dimensional token embedding</a:t>
            </a: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36ddc0120d7_0_1135"/>
          <p:cNvSpPr/>
          <p:nvPr/>
        </p:nvSpPr>
        <p:spPr>
          <a:xfrm>
            <a:off x="4322269" y="3490238"/>
            <a:ext cx="1372200" cy="743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40B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6ddc0120d7_0_1135"/>
          <p:cNvSpPr txBox="1"/>
          <p:nvPr/>
        </p:nvSpPr>
        <p:spPr>
          <a:xfrm>
            <a:off x="5975531" y="3240769"/>
            <a:ext cx="11130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 matrix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g36ddc0120d7_0_1135"/>
          <p:cNvCxnSpPr>
            <a:stCxn id="615" idx="1"/>
          </p:cNvCxnSpPr>
          <p:nvPr/>
        </p:nvCxnSpPr>
        <p:spPr>
          <a:xfrm flipH="1">
            <a:off x="5694431" y="3612319"/>
            <a:ext cx="281100" cy="34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7" name="Google Shape;617;g36ddc0120d7_0_1135"/>
          <p:cNvCxnSpPr/>
          <p:nvPr/>
        </p:nvCxnSpPr>
        <p:spPr>
          <a:xfrm>
            <a:off x="2312363" y="3828188"/>
            <a:ext cx="1253400" cy="1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8" name="Google Shape;618;g36ddc0120d7_0_1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781" y="1053984"/>
            <a:ext cx="2149152" cy="33431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328394-5E2F-4A9D-8A74-FAA9A2E10AF5}"/>
                  </a:ext>
                </a:extLst>
              </p14:cNvPr>
              <p14:cNvContentPartPr/>
              <p14:nvPr/>
            </p14:nvContentPartPr>
            <p14:xfrm>
              <a:off x="3277800" y="1377720"/>
              <a:ext cx="3704400" cy="321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328394-5E2F-4A9D-8A74-FAA9A2E10A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8440" y="1368360"/>
                <a:ext cx="3723120" cy="323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ddc0120d7_0_1150"/>
          <p:cNvSpPr txBox="1">
            <a:spLocks noGrp="1"/>
          </p:cNvSpPr>
          <p:nvPr>
            <p:ph type="title"/>
          </p:nvPr>
        </p:nvSpPr>
        <p:spPr>
          <a:xfrm>
            <a:off x="118444" y="15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Rotatory Positional Embeddings</a:t>
            </a:r>
            <a:endParaRPr/>
          </a:p>
        </p:txBody>
      </p:sp>
      <p:sp>
        <p:nvSpPr>
          <p:cNvPr id="624" name="Google Shape;624;g36ddc0120d7_0_1150"/>
          <p:cNvSpPr txBox="1">
            <a:spLocks noGrp="1"/>
          </p:cNvSpPr>
          <p:nvPr>
            <p:ph type="body" idx="1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Let v</a:t>
            </a:r>
            <a:r>
              <a:rPr lang="en" sz="2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(</a:t>
            </a:r>
            <a:r>
              <a:rPr lang="en" sz="20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0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/>
          </a:p>
        </p:txBody>
      </p:sp>
      <p:pic>
        <p:nvPicPr>
          <p:cNvPr id="625" name="Google Shape;625;g36ddc0120d7_0_1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13" y="1098449"/>
            <a:ext cx="3543031" cy="41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6ddc0120d7_0_1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0" y="1617488"/>
            <a:ext cx="590073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6ddc0120d7_0_1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13" y="2586525"/>
            <a:ext cx="5586413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6ddc0120d7_0_1150"/>
          <p:cNvSpPr txBox="1"/>
          <p:nvPr/>
        </p:nvSpPr>
        <p:spPr>
          <a:xfrm>
            <a:off x="325725" y="3639825"/>
            <a:ext cx="69150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If </a:t>
            </a:r>
            <a:r>
              <a:rPr lang="en" sz="18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8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are the coordinates of the endpoint of a vector with the length </a:t>
            </a:r>
            <a:r>
              <a:rPr lang="en" sz="1700" i="1">
                <a:solidFill>
                  <a:srgbClr val="202122"/>
                </a:solidFill>
                <a:highlight>
                  <a:srgbClr val="FFFFFF"/>
                </a:highlight>
              </a:rPr>
              <a:t>r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and the angle </a:t>
            </a: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</a:rPr>
              <a:t>ϕ 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with respect to the </a:t>
            </a:r>
            <a:r>
              <a:rPr lang="en" sz="1800" i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-axis</a:t>
            </a:r>
            <a:endParaRPr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1B63C6-1443-4824-A160-91798D7A6F3C}"/>
                  </a:ext>
                </a:extLst>
              </p14:cNvPr>
              <p14:cNvContentPartPr/>
              <p14:nvPr/>
            </p14:nvContentPartPr>
            <p14:xfrm>
              <a:off x="901800" y="869760"/>
              <a:ext cx="7788240" cy="24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1B63C6-1443-4824-A160-91798D7A6F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440" y="860400"/>
                <a:ext cx="7806960" cy="251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ddc0120d7_0_1159"/>
          <p:cNvSpPr txBox="1">
            <a:spLocks noGrp="1"/>
          </p:cNvSpPr>
          <p:nvPr>
            <p:ph type="title"/>
          </p:nvPr>
        </p:nvSpPr>
        <p:spPr>
          <a:xfrm>
            <a:off x="128006" y="228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Rotatory Positional Embeddings</a:t>
            </a:r>
            <a:endParaRPr/>
          </a:p>
        </p:txBody>
      </p:sp>
      <p:sp>
        <p:nvSpPr>
          <p:cNvPr id="634" name="Google Shape;634;g36ddc0120d7_0_1159"/>
          <p:cNvSpPr txBox="1">
            <a:spLocks noGrp="1"/>
          </p:cNvSpPr>
          <p:nvPr>
            <p:ph type="body" idx="1"/>
          </p:nvPr>
        </p:nvSpPr>
        <p:spPr>
          <a:xfrm>
            <a:off x="190275" y="1021900"/>
            <a:ext cx="797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formally, rotating a vector by an angle </a:t>
            </a: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times can be expressed as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 t as the position of a token represented by x in a sequence.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start moving the token from position 0.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time we move one step forward, the vector is rotated by the angle </a:t>
            </a: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θ.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Upon arriving at the position </a:t>
            </a: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representation of the token with positional context is given by </a:t>
            </a: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Ro(x, tθ)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Rotations do not change the magnitude of the embedding, the positional information is injected into the embedding, when it gets rotated.</a:t>
            </a:r>
            <a:endParaRPr sz="1900" i="1">
              <a:solidFill>
                <a:schemeClr val="dk1"/>
              </a:solidFill>
            </a:endParaRPr>
          </a:p>
        </p:txBody>
      </p:sp>
      <p:pic>
        <p:nvPicPr>
          <p:cNvPr id="635" name="Google Shape;635;g36ddc0120d7_0_1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4638"/>
            <a:ext cx="7306294" cy="9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36ddc0120d7_0_1159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CC980E-A5DC-4183-A8E2-0FEB80C7B30D}"/>
                  </a:ext>
                </a:extLst>
              </p14:cNvPr>
              <p14:cNvContentPartPr/>
              <p14:nvPr/>
            </p14:nvContentPartPr>
            <p14:xfrm>
              <a:off x="1083600" y="2314440"/>
              <a:ext cx="3831480" cy="207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CC980E-A5DC-4183-A8E2-0FEB80C7B3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240" y="2305080"/>
                <a:ext cx="3850200" cy="209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ddc0120d7_0_1166"/>
          <p:cNvSpPr txBox="1">
            <a:spLocks noGrp="1"/>
          </p:cNvSpPr>
          <p:nvPr>
            <p:ph type="title"/>
          </p:nvPr>
        </p:nvSpPr>
        <p:spPr>
          <a:xfrm>
            <a:off x="128006" y="3910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sense of Rotatory positional embeddings</a:t>
            </a:r>
            <a:endParaRPr/>
          </a:p>
        </p:txBody>
      </p:sp>
      <p:pic>
        <p:nvPicPr>
          <p:cNvPr id="642" name="Google Shape;642;g36ddc0120d7_0_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3" y="1077938"/>
            <a:ext cx="7294274" cy="32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36ddc0120d7_0_1166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2A27EF-2B32-4712-93C1-1895B2CF5E2D}"/>
                  </a:ext>
                </a:extLst>
              </p14:cNvPr>
              <p14:cNvContentPartPr/>
              <p14:nvPr/>
            </p14:nvContentPartPr>
            <p14:xfrm>
              <a:off x="550800" y="1657440"/>
              <a:ext cx="5436360" cy="107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2A27EF-2B32-4712-93C1-1895B2CF5E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440" y="1648080"/>
                <a:ext cx="5455080" cy="109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ddc0120d7_0_1172"/>
          <p:cNvSpPr txBox="1">
            <a:spLocks noGrp="1"/>
          </p:cNvSpPr>
          <p:nvPr>
            <p:ph type="title"/>
          </p:nvPr>
        </p:nvSpPr>
        <p:spPr>
          <a:xfrm>
            <a:off x="128006" y="3910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sense of Rotatory positional embeddings</a:t>
            </a:r>
            <a:endParaRPr/>
          </a:p>
        </p:txBody>
      </p:sp>
      <p:sp>
        <p:nvSpPr>
          <p:cNvPr id="649" name="Google Shape;649;g36ddc0120d7_0_1172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36ddc0120d7_0_1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900"/>
            <a:ext cx="7347865" cy="323306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36ddc0120d7_0_1172"/>
          <p:cNvSpPr txBox="1"/>
          <p:nvPr/>
        </p:nvSpPr>
        <p:spPr>
          <a:xfrm>
            <a:off x="64819" y="1307513"/>
            <a:ext cx="2931900" cy="1345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chemeClr val="dk1"/>
                </a:solidFill>
              </a:rPr>
              <a:t>Given that the distance between </a:t>
            </a:r>
            <a:r>
              <a:rPr lang="en" sz="1400" b="1" i="1">
                <a:solidFill>
                  <a:schemeClr val="dk1"/>
                </a:solidFill>
              </a:rPr>
              <a:t>cat</a:t>
            </a:r>
            <a:r>
              <a:rPr lang="en" sz="1400" i="1">
                <a:solidFill>
                  <a:schemeClr val="dk1"/>
                </a:solidFill>
              </a:rPr>
              <a:t> and </a:t>
            </a:r>
            <a:r>
              <a:rPr lang="en" sz="1400" b="1" i="1">
                <a:solidFill>
                  <a:schemeClr val="dk1"/>
                </a:solidFill>
              </a:rPr>
              <a:t>sleeping</a:t>
            </a:r>
            <a:r>
              <a:rPr lang="en" sz="1400" i="1">
                <a:solidFill>
                  <a:schemeClr val="dk1"/>
                </a:solidFill>
              </a:rPr>
              <a:t> is the same in both sentences, the angle between their embeddings also remains the same during rotation.</a:t>
            </a:r>
            <a:endParaRPr sz="1400" i="1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9A837B-BBA2-4C2D-8532-05669138EDF8}"/>
                  </a:ext>
                </a:extLst>
              </p14:cNvPr>
              <p14:cNvContentPartPr/>
              <p14:nvPr/>
            </p14:nvContentPartPr>
            <p14:xfrm>
              <a:off x="2644560" y="1299600"/>
              <a:ext cx="3362040" cy="293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9A837B-BBA2-4C2D-8532-05669138E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0" y="1290240"/>
                <a:ext cx="3380760" cy="295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ddc0120d7_0_1179"/>
          <p:cNvSpPr txBox="1">
            <a:spLocks noGrp="1"/>
          </p:cNvSpPr>
          <p:nvPr>
            <p:ph type="title"/>
          </p:nvPr>
        </p:nvSpPr>
        <p:spPr>
          <a:xfrm>
            <a:off x="64819" y="19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to </a:t>
            </a:r>
            <a:r>
              <a:rPr lang="en" i="1"/>
              <a:t>d</a:t>
            </a:r>
            <a:r>
              <a:rPr lang="en"/>
              <a:t>-dimensional embeddings</a:t>
            </a:r>
            <a:endParaRPr/>
          </a:p>
        </p:txBody>
      </p:sp>
      <p:sp>
        <p:nvSpPr>
          <p:cNvPr id="657" name="Google Shape;657;g36ddc0120d7_0_1179"/>
          <p:cNvSpPr txBox="1"/>
          <p:nvPr/>
        </p:nvSpPr>
        <p:spPr>
          <a:xfrm>
            <a:off x="2741250" y="4658588"/>
            <a:ext cx="293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Foundations of 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Language Models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36ddc0120d7_0_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883443"/>
            <a:ext cx="7374038" cy="191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36ddc0120d7_0_1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9128"/>
            <a:ext cx="7374038" cy="11029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179A27-1574-424F-8E10-1130BB7D5B03}"/>
                  </a:ext>
                </a:extLst>
              </p14:cNvPr>
              <p14:cNvContentPartPr/>
              <p14:nvPr/>
            </p14:nvContentPartPr>
            <p14:xfrm>
              <a:off x="2313360" y="1056240"/>
              <a:ext cx="6370920" cy="348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179A27-1574-424F-8E10-1130BB7D5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000" y="1046880"/>
                <a:ext cx="6389640" cy="349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6ddc0120d7_0_1442"/>
          <p:cNvSpPr txBox="1">
            <a:spLocks noGrp="1"/>
          </p:cNvSpPr>
          <p:nvPr>
            <p:ph type="title"/>
          </p:nvPr>
        </p:nvSpPr>
        <p:spPr>
          <a:xfrm>
            <a:off x="203644" y="1532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Rotatory embeddings and self-attention</a:t>
            </a:r>
            <a:endParaRPr/>
          </a:p>
        </p:txBody>
      </p:sp>
      <p:sp>
        <p:nvSpPr>
          <p:cNvPr id="665" name="Google Shape;665;g36ddc0120d7_0_1442"/>
          <p:cNvSpPr txBox="1"/>
          <p:nvPr/>
        </p:nvSpPr>
        <p:spPr>
          <a:xfrm>
            <a:off x="1458769" y="4646438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https://arxiv.org/pdf/2104.09864</a:t>
            </a:r>
            <a:endParaRPr sz="1100"/>
          </a:p>
        </p:txBody>
      </p:sp>
      <p:pic>
        <p:nvPicPr>
          <p:cNvPr id="666" name="Google Shape;666;g36ddc0120d7_0_1442" title="Screenshot 2025-03-17 at 9.38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8" y="1174463"/>
            <a:ext cx="7369445" cy="240676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36ddc0120d7_0_1442"/>
          <p:cNvSpPr txBox="1"/>
          <p:nvPr/>
        </p:nvSpPr>
        <p:spPr>
          <a:xfrm>
            <a:off x="114300" y="763838"/>
            <a:ext cx="8432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and key representation for the m</a:t>
            </a:r>
            <a:r>
              <a:rPr lang="en" sz="2100" i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position with RoPE</a:t>
            </a: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g36ddc0120d7_0_1442" title="Screenshot 2025-03-17 at 9.40.4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3690975"/>
            <a:ext cx="54006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36ddc0120d7_0_1442" title="Screenshot 2025-03-17 at 9.44.5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75" y="4177706"/>
            <a:ext cx="6376094" cy="4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36ddc0120d7_0_1442"/>
          <p:cNvSpPr txBox="1"/>
          <p:nvPr/>
        </p:nvSpPr>
        <p:spPr>
          <a:xfrm>
            <a:off x="7412675" y="763852"/>
            <a:ext cx="1674600" cy="2547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dimension of the query/key. </a:t>
            </a:r>
            <a:r>
              <a:rPr lang="en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= d</a:t>
            </a:r>
            <a:r>
              <a:rPr lang="en" sz="20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</a:t>
            </a:r>
            <a:r>
              <a:rPr lang="en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n</a:t>
            </a:r>
            <a:r>
              <a:rPr lang="en" sz="20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4096/32 = 128 (setting of LLaMA 7B).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C7BAA6-7555-4D2F-B65A-7ED80F06677A}"/>
                  </a:ext>
                </a:extLst>
              </p14:cNvPr>
              <p14:cNvContentPartPr/>
              <p14:nvPr/>
            </p14:nvContentPartPr>
            <p14:xfrm>
              <a:off x="401760" y="1134360"/>
              <a:ext cx="8591040" cy="354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C7BAA6-7555-4D2F-B65A-7ED80F0667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400" y="1125000"/>
                <a:ext cx="8609760" cy="356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f70d85780_0_767"/>
          <p:cNvSpPr txBox="1">
            <a:spLocks noGrp="1"/>
          </p:cNvSpPr>
          <p:nvPr>
            <p:ph type="title"/>
          </p:nvPr>
        </p:nvSpPr>
        <p:spPr>
          <a:xfrm>
            <a:off x="-6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Pretraining with Language Modeling</a:t>
            </a:r>
            <a:endParaRPr/>
          </a:p>
        </p:txBody>
      </p:sp>
      <p:pic>
        <p:nvPicPr>
          <p:cNvPr id="184" name="Google Shape;184;g34f70d85780_0_7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707388"/>
            <a:ext cx="9143999" cy="354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4f70d85780_0_767"/>
          <p:cNvSpPr txBox="1"/>
          <p:nvPr/>
        </p:nvSpPr>
        <p:spPr>
          <a:xfrm>
            <a:off x="1865231" y="4590975"/>
            <a:ext cx="5030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https://rycolab.io/classes/llm-s24/</a:t>
            </a:r>
            <a:endParaRPr sz="1100" b="0" i="1" u="none" strike="noStrike" cap="none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73245C-A14C-4BCF-A0AE-1D42C5DB46AB}"/>
                  </a:ext>
                </a:extLst>
              </p14:cNvPr>
              <p14:cNvContentPartPr/>
              <p14:nvPr/>
            </p14:nvContentPartPr>
            <p14:xfrm>
              <a:off x="452520" y="572760"/>
              <a:ext cx="8161200" cy="241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73245C-A14C-4BCF-A0AE-1D42C5DB46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160" y="563400"/>
                <a:ext cx="8179920" cy="242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6ddc0120d7_0_1304"/>
          <p:cNvSpPr txBox="1">
            <a:spLocks noGrp="1"/>
          </p:cNvSpPr>
          <p:nvPr>
            <p:ph type="title"/>
          </p:nvPr>
        </p:nvSpPr>
        <p:spPr>
          <a:xfrm>
            <a:off x="203644" y="1532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RoPE</a:t>
            </a:r>
            <a:endParaRPr/>
          </a:p>
        </p:txBody>
      </p:sp>
      <p:sp>
        <p:nvSpPr>
          <p:cNvPr id="676" name="Google Shape;676;g36ddc0120d7_0_1304"/>
          <p:cNvSpPr txBox="1"/>
          <p:nvPr/>
        </p:nvSpPr>
        <p:spPr>
          <a:xfrm>
            <a:off x="1458769" y="4646438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https://arxiv.org/pdf/2104.09864</a:t>
            </a:r>
            <a:endParaRPr sz="1100"/>
          </a:p>
        </p:txBody>
      </p:sp>
      <p:pic>
        <p:nvPicPr>
          <p:cNvPr id="677" name="Google Shape;677;g36ddc0120d7_0_1304" title="Screenshot 2025-03-17 at 9.43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3" y="667288"/>
            <a:ext cx="6552479" cy="36919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761443-7CC7-4E7E-8529-9F26B7AEED98}"/>
                  </a:ext>
                </a:extLst>
              </p14:cNvPr>
              <p14:cNvContentPartPr/>
              <p14:nvPr/>
            </p14:nvContentPartPr>
            <p14:xfrm>
              <a:off x="977400" y="978480"/>
              <a:ext cx="4419720" cy="301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761443-7CC7-4E7E-8529-9F26B7AEED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040" y="969120"/>
                <a:ext cx="4438440" cy="303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6ddc0120d7_0_19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SwiGLU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F45605-7085-47B9-B220-26C0494057B7}"/>
                  </a:ext>
                </a:extLst>
              </p14:cNvPr>
              <p14:cNvContentPartPr/>
              <p14:nvPr/>
            </p14:nvContentPartPr>
            <p14:xfrm>
              <a:off x="5853240" y="500400"/>
              <a:ext cx="2899440" cy="2966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F45605-7085-47B9-B220-26C0494057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3880" y="491040"/>
                <a:ext cx="2918160" cy="298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ddc0120d7_0_1570"/>
          <p:cNvSpPr txBox="1">
            <a:spLocks noGrp="1"/>
          </p:cNvSpPr>
          <p:nvPr>
            <p:ph type="title"/>
          </p:nvPr>
        </p:nvSpPr>
        <p:spPr>
          <a:xfrm>
            <a:off x="0" y="228919"/>
            <a:ext cx="77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Linear Units (GLU) and variants</a:t>
            </a:r>
            <a:endParaRPr/>
          </a:p>
        </p:txBody>
      </p:sp>
      <p:sp>
        <p:nvSpPr>
          <p:cNvPr id="688" name="Google Shape;688;g36ddc0120d7_0_1570"/>
          <p:cNvSpPr txBox="1"/>
          <p:nvPr/>
        </p:nvSpPr>
        <p:spPr>
          <a:xfrm>
            <a:off x="1415550" y="4630163"/>
            <a:ext cx="505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https://arxiv.org/pdf/2002.05202</a:t>
            </a:r>
            <a:endParaRPr sz="1100"/>
          </a:p>
        </p:txBody>
      </p:sp>
      <p:sp>
        <p:nvSpPr>
          <p:cNvPr id="689" name="Google Shape;689;g36ddc0120d7_0_1570"/>
          <p:cNvSpPr txBox="1"/>
          <p:nvPr/>
        </p:nvSpPr>
        <p:spPr>
          <a:xfrm>
            <a:off x="97256" y="929288"/>
            <a:ext cx="8633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Gated Linear Units consist of the component-wise product of two linear projections, one of which is first passed through a sigmoid function</a:t>
            </a:r>
            <a:endParaRPr sz="1700"/>
          </a:p>
        </p:txBody>
      </p:sp>
      <p:pic>
        <p:nvPicPr>
          <p:cNvPr id="690" name="Google Shape;690;g36ddc0120d7_0_1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56" y="2223591"/>
            <a:ext cx="4471988" cy="671513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6ddc0120d7_0_1570"/>
          <p:cNvSpPr txBox="1"/>
          <p:nvPr/>
        </p:nvSpPr>
        <p:spPr>
          <a:xfrm>
            <a:off x="97256" y="1703456"/>
            <a:ext cx="86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They also suggest omitting the activation, which they call a "bilinear" layer</a:t>
            </a:r>
            <a:endParaRPr sz="1700"/>
          </a:p>
        </p:txBody>
      </p:sp>
      <p:pic>
        <p:nvPicPr>
          <p:cNvPr id="692" name="Google Shape;692;g36ddc0120d7_0_1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0" y="3441628"/>
            <a:ext cx="52578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36ddc0120d7_0_1570"/>
          <p:cNvSpPr txBox="1"/>
          <p:nvPr/>
        </p:nvSpPr>
        <p:spPr>
          <a:xfrm>
            <a:off x="886069" y="2972175"/>
            <a:ext cx="3576600" cy="46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other activation functions</a:t>
            </a:r>
            <a:endParaRPr sz="2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E0F554-BC95-43E9-9E83-7AF02C65BD6E}"/>
                  </a:ext>
                </a:extLst>
              </p14:cNvPr>
              <p14:cNvContentPartPr/>
              <p14:nvPr/>
            </p14:nvContentPartPr>
            <p14:xfrm>
              <a:off x="865080" y="2060640"/>
              <a:ext cx="6526080" cy="242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E0F554-BC95-43E9-9E83-7AF02C65BD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720" y="2051280"/>
                <a:ext cx="6544800" cy="244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ddc0120d7_0_1698"/>
          <p:cNvSpPr txBox="1">
            <a:spLocks noGrp="1"/>
          </p:cNvSpPr>
          <p:nvPr>
            <p:ph type="title"/>
          </p:nvPr>
        </p:nvSpPr>
        <p:spPr>
          <a:xfrm>
            <a:off x="0" y="228925"/>
            <a:ext cx="858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Functions: Gaussian Error Linear Unit (GELU)</a:t>
            </a:r>
            <a:endParaRPr/>
          </a:p>
        </p:txBody>
      </p:sp>
      <p:sp>
        <p:nvSpPr>
          <p:cNvPr id="699" name="Google Shape;699;g36ddc0120d7_0_1698"/>
          <p:cNvSpPr txBox="1"/>
          <p:nvPr/>
        </p:nvSpPr>
        <p:spPr>
          <a:xfrm>
            <a:off x="1415550" y="4630163"/>
            <a:ext cx="505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https://web.eecs.umich.edu/~justincj/slides/eecs498/FA2020/</a:t>
            </a:r>
            <a:endParaRPr sz="1100"/>
          </a:p>
        </p:txBody>
      </p:sp>
      <p:pic>
        <p:nvPicPr>
          <p:cNvPr id="700" name="Google Shape;700;g36ddc0120d7_0_1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9826"/>
            <a:ext cx="7791002" cy="33211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5F8802-842B-46CE-9FD0-0013D8C98F81}"/>
                  </a:ext>
                </a:extLst>
              </p14:cNvPr>
              <p14:cNvContentPartPr/>
              <p14:nvPr/>
            </p14:nvContentPartPr>
            <p14:xfrm>
              <a:off x="963720" y="1046160"/>
              <a:ext cx="6789240" cy="338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5F8802-842B-46CE-9FD0-0013D8C98F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60" y="1036800"/>
                <a:ext cx="6807960" cy="340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6ddc0120d7_0_1704"/>
          <p:cNvSpPr txBox="1">
            <a:spLocks noGrp="1"/>
          </p:cNvSpPr>
          <p:nvPr>
            <p:ph type="title"/>
          </p:nvPr>
        </p:nvSpPr>
        <p:spPr>
          <a:xfrm>
            <a:off x="0" y="228919"/>
            <a:ext cx="77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Functions: Swish</a:t>
            </a:r>
            <a:endParaRPr/>
          </a:p>
        </p:txBody>
      </p:sp>
      <p:sp>
        <p:nvSpPr>
          <p:cNvPr id="706" name="Google Shape;706;g36ddc0120d7_0_1704"/>
          <p:cNvSpPr txBox="1"/>
          <p:nvPr/>
        </p:nvSpPr>
        <p:spPr>
          <a:xfrm>
            <a:off x="1415550" y="4630163"/>
            <a:ext cx="505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https://arxiv.org/pdf/1710.05941</a:t>
            </a:r>
            <a:endParaRPr sz="1100"/>
          </a:p>
        </p:txBody>
      </p:sp>
      <p:pic>
        <p:nvPicPr>
          <p:cNvPr id="707" name="Google Shape;707;g36ddc0120d7_0_1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915844"/>
            <a:ext cx="5353535" cy="36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6ddc0120d7_0_1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134" y="915844"/>
            <a:ext cx="3447567" cy="4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36ddc0120d7_0_1704"/>
          <p:cNvSpPr txBox="1"/>
          <p:nvPr/>
        </p:nvSpPr>
        <p:spPr>
          <a:xfrm>
            <a:off x="6163875" y="1452300"/>
            <a:ext cx="286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either a constant or a trainable parameter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36ddc0120d7_0_1704"/>
          <p:cNvSpPr txBox="1"/>
          <p:nvPr/>
        </p:nvSpPr>
        <p:spPr>
          <a:xfrm>
            <a:off x="5553169" y="2237325"/>
            <a:ext cx="35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1.702, behaves like GELU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36ddc0120d7_0_1704"/>
          <p:cNvSpPr txBox="1"/>
          <p:nvPr/>
        </p:nvSpPr>
        <p:spPr>
          <a:xfrm>
            <a:off x="5638500" y="2699025"/>
            <a:ext cx="35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→∞, behaves like ReLU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1C816C-5526-4829-910A-B45979547289}"/>
                  </a:ext>
                </a:extLst>
              </p14:cNvPr>
              <p14:cNvContentPartPr/>
              <p14:nvPr/>
            </p14:nvContentPartPr>
            <p14:xfrm>
              <a:off x="3067560" y="1339920"/>
              <a:ext cx="5872320" cy="184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1C816C-5526-4829-910A-B459795472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8200" y="1330560"/>
                <a:ext cx="5891040" cy="186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ddc0120d7_0_19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17" name="Google Shape;717;g36ddc0120d7_0_19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Pretrained transformers :</a:t>
            </a:r>
            <a:r>
              <a:rPr lang="en" sz="1900">
                <a:solidFill>
                  <a:schemeClr val="dk1"/>
                </a:solidFill>
              </a:rPr>
              <a:t> Encoder, </a:t>
            </a:r>
            <a:r>
              <a:rPr lang="en" sz="1900" b="1">
                <a:solidFill>
                  <a:schemeClr val="dk1"/>
                </a:solidFill>
              </a:rPr>
              <a:t>Decoder</a:t>
            </a:r>
            <a:r>
              <a:rPr lang="en" sz="1900">
                <a:solidFill>
                  <a:schemeClr val="dk1"/>
                </a:solidFill>
              </a:rPr>
              <a:t>, Encoder-Decoder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Various Architectural Variations :</a:t>
            </a:r>
            <a:r>
              <a:rPr lang="en" sz="1900">
                <a:solidFill>
                  <a:schemeClr val="dk1"/>
                </a:solidFill>
              </a:rPr>
              <a:t> Transformers is the base architecture, but various modifications in the way these are used in the recent models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AAC37D-7355-4B8C-98CA-E35B4263C367}"/>
                  </a:ext>
                </a:extLst>
              </p14:cNvPr>
              <p14:cNvContentPartPr/>
              <p14:nvPr/>
            </p14:nvContentPartPr>
            <p14:xfrm>
              <a:off x="1016640" y="811440"/>
              <a:ext cx="5731560" cy="378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AAC37D-7355-4B8C-98CA-E35B4263C3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280" y="802080"/>
                <a:ext cx="5750280" cy="380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</a:pPr>
            <a:r>
              <a:rPr lang="en" sz="6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You!!</a:t>
            </a:r>
            <a:endParaRPr sz="6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946"/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45AA2A-4B6E-4AC9-99ED-F202AF7B5002}"/>
                  </a:ext>
                </a:extLst>
              </p14:cNvPr>
              <p14:cNvContentPartPr/>
              <p14:nvPr/>
            </p14:nvContentPartPr>
            <p14:xfrm>
              <a:off x="382320" y="429120"/>
              <a:ext cx="7960320" cy="432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45AA2A-4B6E-4AC9-99ED-F202AF7B5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60" y="419760"/>
                <a:ext cx="7979040" cy="434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FA2D-0E46-4204-9D33-F083643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4E18-55EE-46FA-A358-4ACD50FB4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218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F0CE-1282-4A51-A934-6DBE61FF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28A6E-8873-471B-9479-D675E74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BE5F58-AA4F-4193-99F6-D6EFF2D5C66F}"/>
                  </a:ext>
                </a:extLst>
              </p14:cNvPr>
              <p14:cNvContentPartPr/>
              <p14:nvPr/>
            </p14:nvContentPartPr>
            <p14:xfrm>
              <a:off x="1507320" y="147240"/>
              <a:ext cx="6988680" cy="379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BE5F58-AA4F-4193-99F6-D6EFF2D5C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7960" y="137880"/>
                <a:ext cx="7007400" cy="38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352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A2BB-BEB6-4696-96D5-1715555B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7EC39-E0EF-41AF-B1BE-8E4FEA53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9FD0B9-C1A5-45FF-8CB5-B12BACA0A497}"/>
                  </a:ext>
                </a:extLst>
              </p14:cNvPr>
              <p14:cNvContentPartPr/>
              <p14:nvPr/>
            </p14:nvContentPartPr>
            <p14:xfrm>
              <a:off x="3621600" y="725040"/>
              <a:ext cx="3154680" cy="332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9FD0B9-C1A5-45FF-8CB5-B12BACA0A4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2240" y="715680"/>
                <a:ext cx="3173400" cy="33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15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f70d85780_0_7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"/>
              <a:t>What does a model learn from pretraining?</a:t>
            </a:r>
            <a:endParaRPr/>
          </a:p>
        </p:txBody>
      </p:sp>
      <p:sp>
        <p:nvSpPr>
          <p:cNvPr id="191" name="Google Shape;191;g34f70d85780_0_773"/>
          <p:cNvSpPr txBox="1">
            <a:spLocks noGrp="1"/>
          </p:cNvSpPr>
          <p:nvPr>
            <p:ph type="body" idx="1"/>
          </p:nvPr>
        </p:nvSpPr>
        <p:spPr>
          <a:xfrm>
            <a:off x="66925" y="791151"/>
            <a:ext cx="81495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77500" lnSpcReduction="20000"/>
          </a:bodyPr>
          <a:lstStyle/>
          <a:p>
            <a:pPr marL="4318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There are canines everywhere! One dog in the front room, and two </a:t>
            </a:r>
            <a:r>
              <a:rPr lang="en" sz="3000" u="sng">
                <a:solidFill>
                  <a:schemeClr val="dk1"/>
                </a:solidFill>
              </a:rPr>
              <a:t>dogs</a:t>
            </a:r>
            <a:endParaRPr>
              <a:solidFill>
                <a:schemeClr val="dk1"/>
              </a:solidFill>
            </a:endParaRPr>
          </a:p>
          <a:p>
            <a:pPr marL="431800" lvl="0" indent="-3746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It wasn't just big it was </a:t>
            </a:r>
            <a:r>
              <a:rPr lang="en" sz="3000" u="sng">
                <a:solidFill>
                  <a:schemeClr val="dk1"/>
                </a:solidFill>
              </a:rPr>
              <a:t>enormous</a:t>
            </a:r>
            <a:endParaRPr sz="3000">
              <a:solidFill>
                <a:schemeClr val="dk1"/>
              </a:solidFill>
            </a:endParaRPr>
          </a:p>
          <a:p>
            <a:pPr marL="431800" lvl="0" indent="-3746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The author of "A Room of One's Own" is Virginia </a:t>
            </a:r>
            <a:r>
              <a:rPr lang="en" sz="3000" u="sng">
                <a:solidFill>
                  <a:schemeClr val="dk1"/>
                </a:solidFill>
              </a:rPr>
              <a:t>Woolf</a:t>
            </a:r>
            <a:endParaRPr sz="3000">
              <a:solidFill>
                <a:schemeClr val="dk1"/>
              </a:solidFill>
            </a:endParaRPr>
          </a:p>
          <a:p>
            <a:pPr marL="431800" lvl="0" indent="-3746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The doctor told me that </a:t>
            </a:r>
            <a:r>
              <a:rPr lang="en" sz="3000" u="sng">
                <a:solidFill>
                  <a:schemeClr val="dk1"/>
                </a:solidFill>
              </a:rPr>
              <a:t>he</a:t>
            </a:r>
            <a:endParaRPr sz="3000">
              <a:solidFill>
                <a:schemeClr val="dk1"/>
              </a:solidFill>
            </a:endParaRPr>
          </a:p>
          <a:p>
            <a:pPr marL="431800" lvl="0" indent="-3746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</a:rPr>
              <a:t>The square root of 4 is </a:t>
            </a:r>
            <a:r>
              <a:rPr lang="en" sz="3000" u="sng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6665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6665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g34f70d85780_0_773"/>
          <p:cNvSpPr txBox="1"/>
          <p:nvPr/>
        </p:nvSpPr>
        <p:spPr>
          <a:xfrm>
            <a:off x="1001363" y="4680038"/>
            <a:ext cx="7438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https://web.stanford.edu/~jurafsky/slp3/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4f70d85780_0_773"/>
          <p:cNvSpPr txBox="1"/>
          <p:nvPr/>
        </p:nvSpPr>
        <p:spPr>
          <a:xfrm>
            <a:off x="66925" y="3294825"/>
            <a:ext cx="8809800" cy="93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contains enormous amounts of knowledge</a:t>
            </a:r>
            <a:endParaRPr sz="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Pretraining on lots of text with all that knowledge is what gives language models their ability to do so much</a:t>
            </a:r>
            <a:endParaRPr sz="1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8E6CAB-081A-41AD-9F7E-17FC116318A6}"/>
                  </a:ext>
                </a:extLst>
              </p14:cNvPr>
              <p14:cNvContentPartPr/>
              <p14:nvPr/>
            </p14:nvContentPartPr>
            <p14:xfrm>
              <a:off x="477720" y="787680"/>
              <a:ext cx="6828120" cy="261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8E6CAB-081A-41AD-9F7E-17FC116318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60" y="778320"/>
                <a:ext cx="6846840" cy="263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7CBA-CEFD-47C2-83A3-904FC367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E22E8-3759-4865-BF7D-561F25E64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5F8F0D-B710-475C-82BC-6544E598E42C}"/>
                  </a:ext>
                </a:extLst>
              </p14:cNvPr>
              <p14:cNvContentPartPr/>
              <p14:nvPr/>
            </p14:nvContentPartPr>
            <p14:xfrm>
              <a:off x="2250000" y="446760"/>
              <a:ext cx="4954320" cy="377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5F8F0D-B710-475C-82BC-6544E598E4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0640" y="437400"/>
                <a:ext cx="4973040" cy="37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9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63CA-886C-49DE-B01B-21FBA404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F4356-3FC8-450E-8CA6-6F8F4D34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BBC502-B16A-49FA-BF93-A0023584D403}"/>
                  </a:ext>
                </a:extLst>
              </p14:cNvPr>
              <p14:cNvContentPartPr/>
              <p14:nvPr/>
            </p14:nvContentPartPr>
            <p14:xfrm>
              <a:off x="1502640" y="523080"/>
              <a:ext cx="6550200" cy="329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BBC502-B16A-49FA-BF93-A0023584D4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3280" y="513720"/>
                <a:ext cx="6568920" cy="33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420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CE18-529F-4F5E-A94F-74E0B83F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0F10-6232-4187-BA9D-9424ACF98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4248CA-7C47-4136-965B-2A253439B2BD}"/>
                  </a:ext>
                </a:extLst>
              </p14:cNvPr>
              <p14:cNvContentPartPr/>
              <p14:nvPr/>
            </p14:nvContentPartPr>
            <p14:xfrm>
              <a:off x="1737000" y="497520"/>
              <a:ext cx="5754600" cy="395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4248CA-7C47-4136-965B-2A253439B2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7640" y="488160"/>
                <a:ext cx="577332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358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2409-6C24-45D5-AF54-0FA09995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17639-FAA1-4495-939F-987F6D401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D152A6-8976-4943-9A76-B8ACF78C7876}"/>
                  </a:ext>
                </a:extLst>
              </p14:cNvPr>
              <p14:cNvContentPartPr/>
              <p14:nvPr/>
            </p14:nvContentPartPr>
            <p14:xfrm>
              <a:off x="2126520" y="96120"/>
              <a:ext cx="6024960" cy="446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D152A6-8976-4943-9A76-B8ACF78C78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7160" y="86760"/>
                <a:ext cx="6043680" cy="44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035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2CFAFC-CCE8-444F-BFEF-972D6F30E0B9}"/>
                  </a:ext>
                </a:extLst>
              </p14:cNvPr>
              <p14:cNvContentPartPr/>
              <p14:nvPr/>
            </p14:nvContentPartPr>
            <p14:xfrm>
              <a:off x="1363680" y="340920"/>
              <a:ext cx="5296320" cy="248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2CFAFC-CCE8-444F-BFEF-972D6F30E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4320" y="331560"/>
                <a:ext cx="5315040" cy="25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453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9072-C649-44F3-B833-30A6CFE4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A294D-1CBA-4597-8BC5-358A6388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883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1BE8-064E-4FAB-B1A7-EEF70684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0FF7-7889-445B-9DDA-77F7FA5FC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5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6E22-AAE1-4494-9E8F-28F03752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9D195-AE8A-4DB5-A0EA-B53B0F55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02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62d0644cf_0_1795"/>
          <p:cNvSpPr txBox="1">
            <a:spLocks noGrp="1"/>
          </p:cNvSpPr>
          <p:nvPr>
            <p:ph type="title"/>
          </p:nvPr>
        </p:nvSpPr>
        <p:spPr>
          <a:xfrm>
            <a:off x="316181" y="45555"/>
            <a:ext cx="8553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/>
              <a:t>The Pretraining / Fine-tuning paradigm</a:t>
            </a:r>
            <a:endParaRPr/>
          </a:p>
        </p:txBody>
      </p:sp>
      <p:pic>
        <p:nvPicPr>
          <p:cNvPr id="200" name="Google Shape;200;g2962d0644cf_0_1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80050"/>
            <a:ext cx="8192148" cy="36160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2F3314-56B4-4D9D-B0B4-8BFEBC98E8A1}"/>
                  </a:ext>
                </a:extLst>
              </p14:cNvPr>
              <p14:cNvContentPartPr/>
              <p14:nvPr/>
            </p14:nvContentPartPr>
            <p14:xfrm>
              <a:off x="417960" y="1391760"/>
              <a:ext cx="4540680" cy="3278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2F3314-56B4-4D9D-B0B4-8BFEBC98E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600" y="1382400"/>
                <a:ext cx="4559400" cy="329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1855</Words>
  <Application>Microsoft Office PowerPoint</Application>
  <PresentationFormat>On-screen Show (16:9)</PresentationFormat>
  <Paragraphs>260</Paragraphs>
  <Slides>87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Proxima Nova</vt:lpstr>
      <vt:lpstr>Arial</vt:lpstr>
      <vt:lpstr>Calibri</vt:lpstr>
      <vt:lpstr>Open Sans</vt:lpstr>
      <vt:lpstr>Quattrocento Sans</vt:lpstr>
      <vt:lpstr>Times New Roman</vt:lpstr>
      <vt:lpstr>Simple Light</vt:lpstr>
      <vt:lpstr>Overview of Key Models: GPT, BERT, T5, LlaMa, Falcon </vt:lpstr>
      <vt:lpstr>Transformer with 2 stacked encoders and decoders</vt:lpstr>
      <vt:lpstr>Three architectures for large language models</vt:lpstr>
      <vt:lpstr>PowerPoint Presentation</vt:lpstr>
      <vt:lpstr>Abundance in domain-specific NLP Applications</vt:lpstr>
      <vt:lpstr>Pretrain-then-Finetune (from 2018)</vt:lpstr>
      <vt:lpstr>Pretraining with Language Modeling</vt:lpstr>
      <vt:lpstr>What does a model learn from pretraining?</vt:lpstr>
      <vt:lpstr>The Pretraining / Fine-tuning paradigm</vt:lpstr>
      <vt:lpstr>Pretraining for three types of architectures</vt:lpstr>
      <vt:lpstr>Pretraining Encoders</vt:lpstr>
      <vt:lpstr>Solution: Use Masks</vt:lpstr>
      <vt:lpstr>BERT: Bidirectional Encoder Representations from Transformers</vt:lpstr>
      <vt:lpstr>More Details about BERT</vt:lpstr>
      <vt:lpstr>BERT: another view</vt:lpstr>
      <vt:lpstr>Using BERT for different tasks</vt:lpstr>
      <vt:lpstr>Using BERT for different tasks</vt:lpstr>
      <vt:lpstr>Fine Tuning for Sequence Classification</vt:lpstr>
      <vt:lpstr>POS Tagging</vt:lpstr>
      <vt:lpstr>Pretraining encoder-decoders</vt:lpstr>
      <vt:lpstr>T5: A New Training Objective</vt:lpstr>
      <vt:lpstr>T5: A New Training Objective</vt:lpstr>
      <vt:lpstr>T5: A New Training Objective</vt:lpstr>
      <vt:lpstr>T5 can be used for various tasks</vt:lpstr>
      <vt:lpstr>Various objectives considered by T5</vt:lpstr>
      <vt:lpstr>Various architectures considered by T5</vt:lpstr>
      <vt:lpstr>Various architectures considered by T5</vt:lpstr>
      <vt:lpstr>Pretraining Decoders</vt:lpstr>
      <vt:lpstr>Generative Pretrained Transformer (GPT)</vt:lpstr>
      <vt:lpstr>GPT-2</vt:lpstr>
      <vt:lpstr>GPT-2: Transformer-Decoder</vt:lpstr>
      <vt:lpstr>GPT-2: Quick Summary</vt:lpstr>
      <vt:lpstr>GPT-2: Quick Summary</vt:lpstr>
      <vt:lpstr>GPT-2: Quick Summary</vt:lpstr>
      <vt:lpstr>How to use Pretrained Decoders?</vt:lpstr>
      <vt:lpstr>GPT-2: Machine Translation</vt:lpstr>
      <vt:lpstr>GPT-2: Summarization</vt:lpstr>
      <vt:lpstr>GPT-2: Zero shot and in-context: Beginning</vt:lpstr>
      <vt:lpstr>GPT-2</vt:lpstr>
      <vt:lpstr>Cultural Moment: GPT-3</vt:lpstr>
      <vt:lpstr>In-context learning: Terminology</vt:lpstr>
      <vt:lpstr>GPT-3</vt:lpstr>
      <vt:lpstr>Prompting as the standard interface for GPT-3</vt:lpstr>
      <vt:lpstr>Recent LLMs: LLaMa2 overview</vt:lpstr>
      <vt:lpstr>Recent LLMs: Falcon Overview </vt:lpstr>
      <vt:lpstr>Release date: Very close to each other</vt:lpstr>
      <vt:lpstr>What’s new in the architecture?</vt:lpstr>
      <vt:lpstr>Multi-query attention (and variants)</vt:lpstr>
      <vt:lpstr>Multi Query Attention (MQA) and Grouped Query Attention (GQA)</vt:lpstr>
      <vt:lpstr>RMSNorm</vt:lpstr>
      <vt:lpstr>RMSNorm</vt:lpstr>
      <vt:lpstr>Handling Long Context</vt:lpstr>
      <vt:lpstr>Extending context length: What is the bottleneck?</vt:lpstr>
      <vt:lpstr>KV Cache</vt:lpstr>
      <vt:lpstr>KV Cache</vt:lpstr>
      <vt:lpstr>Handling Long Context: Variants of attention mechanisms</vt:lpstr>
      <vt:lpstr>Sliding window attention and receptive field</vt:lpstr>
      <vt:lpstr>Positional Embeddings - ALiBi</vt:lpstr>
      <vt:lpstr>Attention with (non) learnable biases</vt:lpstr>
      <vt:lpstr>Attention with non-learnable biases</vt:lpstr>
      <vt:lpstr>Attention with linear biases (ALiBi)</vt:lpstr>
      <vt:lpstr>Positional Embeddings - RoPE</vt:lpstr>
      <vt:lpstr>Rotatory Positional Embeddings</vt:lpstr>
      <vt:lpstr>Rotatory Positional Embeddings</vt:lpstr>
      <vt:lpstr>Rotatory Positional Embeddings</vt:lpstr>
      <vt:lpstr>Making sense of Rotatory positional embeddings</vt:lpstr>
      <vt:lpstr>Making sense of Rotatory positional embeddings</vt:lpstr>
      <vt:lpstr>Extending to d-dimensional embeddings</vt:lpstr>
      <vt:lpstr>Rotatory embeddings and self-attention</vt:lpstr>
      <vt:lpstr>Visualization of RoPE</vt:lpstr>
      <vt:lpstr>SwiGLU</vt:lpstr>
      <vt:lpstr>Gated Linear Units (GLU) and variants</vt:lpstr>
      <vt:lpstr>Activation Functions: Gaussian Error Linear Unit (GELU)</vt:lpstr>
      <vt:lpstr>Activation Functions: Swish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Key Models: GPT, BERT, T5, LlaMa, Falcon</dc:title>
  <dc:creator>CE&amp;T-03</dc:creator>
  <cp:lastModifiedBy>CE&amp;T-03</cp:lastModifiedBy>
  <cp:revision>3</cp:revision>
  <dcterms:modified xsi:type="dcterms:W3CDTF">2026-01-16T14:28:19Z</dcterms:modified>
</cp:coreProperties>
</file>